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26" r:id="rId1"/>
  </p:sldMasterIdLst>
  <p:notesMasterIdLst>
    <p:notesMasterId r:id="rId13"/>
  </p:notesMasterIdLst>
  <p:sldIdLst>
    <p:sldId id="583" r:id="rId2"/>
    <p:sldId id="585" r:id="rId3"/>
    <p:sldId id="568" r:id="rId4"/>
    <p:sldId id="599" r:id="rId5"/>
    <p:sldId id="600" r:id="rId6"/>
    <p:sldId id="604" r:id="rId7"/>
    <p:sldId id="605" r:id="rId8"/>
    <p:sldId id="606" r:id="rId9"/>
    <p:sldId id="575" r:id="rId10"/>
    <p:sldId id="584" r:id="rId11"/>
    <p:sldId id="505" r:id="rId12"/>
  </p:sldIdLst>
  <p:sldSz cx="12190413" cy="7021513"/>
  <p:notesSz cx="6797675" cy="9928225"/>
  <p:defaultTextStyle>
    <a:defPPr>
      <a:defRPr lang="zh-TW"/>
    </a:defPPr>
    <a:lvl1pPr marL="0" algn="l" defTabSz="1097053" rtl="0" eaLnBrk="1" latinLnBrk="0" hangingPunct="1">
      <a:defRPr sz="2200" kern="1200">
        <a:solidFill>
          <a:schemeClr val="tx1"/>
        </a:solidFill>
        <a:latin typeface="+mn-lt"/>
        <a:ea typeface="+mn-ea"/>
        <a:cs typeface="+mn-cs"/>
      </a:defRPr>
    </a:lvl1pPr>
    <a:lvl2pPr marL="548528" algn="l" defTabSz="1097053" rtl="0" eaLnBrk="1" latinLnBrk="0" hangingPunct="1">
      <a:defRPr sz="2200" kern="1200">
        <a:solidFill>
          <a:schemeClr val="tx1"/>
        </a:solidFill>
        <a:latin typeface="+mn-lt"/>
        <a:ea typeface="+mn-ea"/>
        <a:cs typeface="+mn-cs"/>
      </a:defRPr>
    </a:lvl2pPr>
    <a:lvl3pPr marL="1097053" algn="l" defTabSz="1097053" rtl="0" eaLnBrk="1" latinLnBrk="0" hangingPunct="1">
      <a:defRPr sz="2200" kern="1200">
        <a:solidFill>
          <a:schemeClr val="tx1"/>
        </a:solidFill>
        <a:latin typeface="+mn-lt"/>
        <a:ea typeface="+mn-ea"/>
        <a:cs typeface="+mn-cs"/>
      </a:defRPr>
    </a:lvl3pPr>
    <a:lvl4pPr marL="1645583" algn="l" defTabSz="1097053" rtl="0" eaLnBrk="1" latinLnBrk="0" hangingPunct="1">
      <a:defRPr sz="2200" kern="1200">
        <a:solidFill>
          <a:schemeClr val="tx1"/>
        </a:solidFill>
        <a:latin typeface="+mn-lt"/>
        <a:ea typeface="+mn-ea"/>
        <a:cs typeface="+mn-cs"/>
      </a:defRPr>
    </a:lvl4pPr>
    <a:lvl5pPr marL="2194108" algn="l" defTabSz="1097053" rtl="0" eaLnBrk="1" latinLnBrk="0" hangingPunct="1">
      <a:defRPr sz="2200" kern="1200">
        <a:solidFill>
          <a:schemeClr val="tx1"/>
        </a:solidFill>
        <a:latin typeface="+mn-lt"/>
        <a:ea typeface="+mn-ea"/>
        <a:cs typeface="+mn-cs"/>
      </a:defRPr>
    </a:lvl5pPr>
    <a:lvl6pPr marL="2742636" algn="l" defTabSz="1097053" rtl="0" eaLnBrk="1" latinLnBrk="0" hangingPunct="1">
      <a:defRPr sz="2200" kern="1200">
        <a:solidFill>
          <a:schemeClr val="tx1"/>
        </a:solidFill>
        <a:latin typeface="+mn-lt"/>
        <a:ea typeface="+mn-ea"/>
        <a:cs typeface="+mn-cs"/>
      </a:defRPr>
    </a:lvl6pPr>
    <a:lvl7pPr marL="3291166" algn="l" defTabSz="1097053" rtl="0" eaLnBrk="1" latinLnBrk="0" hangingPunct="1">
      <a:defRPr sz="2200" kern="1200">
        <a:solidFill>
          <a:schemeClr val="tx1"/>
        </a:solidFill>
        <a:latin typeface="+mn-lt"/>
        <a:ea typeface="+mn-ea"/>
        <a:cs typeface="+mn-cs"/>
      </a:defRPr>
    </a:lvl7pPr>
    <a:lvl8pPr marL="3839692" algn="l" defTabSz="1097053" rtl="0" eaLnBrk="1" latinLnBrk="0" hangingPunct="1">
      <a:defRPr sz="2200" kern="1200">
        <a:solidFill>
          <a:schemeClr val="tx1"/>
        </a:solidFill>
        <a:latin typeface="+mn-lt"/>
        <a:ea typeface="+mn-ea"/>
        <a:cs typeface="+mn-cs"/>
      </a:defRPr>
    </a:lvl8pPr>
    <a:lvl9pPr marL="4388220" algn="l" defTabSz="1097053" rtl="0" eaLnBrk="1" latinLnBrk="0" hangingPunct="1">
      <a:defRPr sz="2200" kern="1200">
        <a:solidFill>
          <a:schemeClr val="tx1"/>
        </a:solidFill>
        <a:latin typeface="+mn-lt"/>
        <a:ea typeface="+mn-ea"/>
        <a:cs typeface="+mn-cs"/>
      </a:defRPr>
    </a:lvl9pPr>
  </p:defaultTextStyle>
  <p:extLst>
    <p:ext uri="{521415D9-36F7-43E2-AB2F-B90AF26B5E84}">
      <p14:sectionLst xmlns:p14="http://schemas.microsoft.com/office/powerpoint/2010/main">
        <p14:section name="預設章節" id="{2E525465-1AC1-4A3A-850D-DA641B16CABC}">
          <p14:sldIdLst>
            <p14:sldId id="583"/>
            <p14:sldId id="585"/>
            <p14:sldId id="568"/>
          </p14:sldIdLst>
        </p14:section>
        <p14:section name="未命名的章節" id="{BF433CC1-ED93-49E7-B0FA-E03E41671495}">
          <p14:sldIdLst>
            <p14:sldId id="599"/>
            <p14:sldId id="600"/>
            <p14:sldId id="604"/>
            <p14:sldId id="605"/>
            <p14:sldId id="606"/>
            <p14:sldId id="575"/>
            <p14:sldId id="584"/>
            <p14:sldId id="505"/>
          </p14:sldIdLst>
        </p14:section>
      </p14:sectionLst>
    </p:ext>
    <p:ext uri="{EFAFB233-063F-42B5-8137-9DF3F51BA10A}">
      <p15:sldGuideLst xmlns="" xmlns:p15="http://schemas.microsoft.com/office/powerpoint/2012/main">
        <p15:guide id="1" orient="horz" pos="2160">
          <p15:clr>
            <a:srgbClr val="A4A3A4"/>
          </p15:clr>
        </p15:guide>
        <p15:guide id="2" pos="2880">
          <p15:clr>
            <a:srgbClr val="A4A3A4"/>
          </p15:clr>
        </p15:guide>
        <p15:guide id="3" orient="horz" pos="2212">
          <p15:clr>
            <a:srgbClr val="A4A3A4"/>
          </p15:clr>
        </p15:guide>
        <p15:guide id="4" pos="3840">
          <p15:clr>
            <a:srgbClr val="A4A3A4"/>
          </p15:clr>
        </p15:guide>
      </p15:sldGuideLst>
    </p:ext>
    <p:ext uri="{2D200454-40CA-4A62-9FC3-DE9A4176ACB9}">
      <p15:notesGuideLst xmlns="" xmlns:p15="http://schemas.microsoft.com/office/powerpoint/2012/main">
        <p15:guide id="1" orient="horz" pos="3127" userDrawn="1">
          <p15:clr>
            <a:srgbClr val="A4A3A4"/>
          </p15:clr>
        </p15:guide>
        <p15:guide id="2" pos="2141" userDrawn="1">
          <p15:clr>
            <a:srgbClr val="A4A3A4"/>
          </p15:clr>
        </p15:guide>
        <p15:guide id="3" orient="horz" pos="3108">
          <p15:clr>
            <a:srgbClr val="A4A3A4"/>
          </p15:clr>
        </p15:guide>
        <p15:guide id="4" pos="212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81BD"/>
    <a:srgbClr val="FF6600"/>
    <a:srgbClr val="D60093"/>
    <a:srgbClr val="9966FF"/>
    <a:srgbClr val="9999FF"/>
    <a:srgbClr val="FFFF00"/>
    <a:srgbClr val="3494BA"/>
    <a:srgbClr val="FFFFFF"/>
    <a:srgbClr val="EDDFA1"/>
    <a:srgbClr val="DE9E1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無樣式、表格格線">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無樣式、無格線">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淺色樣式 2 - 輔色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0660B408-B3CF-4A94-85FC-2B1E0A45F4A2}" styleName="深色樣式 2 - 輔色 1/輔色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6E25E649-3F16-4E02-A733-19D2CDBF48F0}" styleName="中等深淺樣式 3 - 輔色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F2DE63D5-997A-4646-A377-4702673A728D}" styleName="淺色樣式 2 - 輔色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8799B23B-EC83-4686-B30A-512413B5E67A}" styleName="淺色樣式 3 - 輔色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B344D84-9AFB-497E-A393-DC336BA19D2E}" styleName="中等深淺樣式 3 - 輔色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195" autoAdjust="0"/>
    <p:restoredTop sz="82195" autoAdjust="0"/>
  </p:normalViewPr>
  <p:slideViewPr>
    <p:cSldViewPr>
      <p:cViewPr>
        <p:scale>
          <a:sx n="50" d="100"/>
          <a:sy n="50" d="100"/>
        </p:scale>
        <p:origin x="-2131" y="-437"/>
      </p:cViewPr>
      <p:guideLst>
        <p:guide orient="horz" pos="2160"/>
        <p:guide orient="horz" pos="2212"/>
        <p:guide pos="2880"/>
        <p:guide pos="384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39" d="100"/>
          <a:sy n="39" d="100"/>
        </p:scale>
        <p:origin x="-2102" y="-43"/>
      </p:cViewPr>
      <p:guideLst>
        <p:guide orient="horz" pos="3147"/>
        <p:guide orient="horz" pos="3128"/>
        <p:guide pos="2161"/>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5CC11FB-4CE0-4C25-9B41-71C88F09573D}"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TW" altLang="en-US"/>
        </a:p>
      </dgm:t>
    </dgm:pt>
    <dgm:pt modelId="{2F55057A-C5E5-405C-BFB0-E8E9F4C6D08F}">
      <dgm:prSet/>
      <dgm:spPr/>
      <dgm:t>
        <a:bodyPr/>
        <a:lstStyle/>
        <a:p>
          <a:pPr rtl="0"/>
          <a:r>
            <a:rPr lang="en-US" altLang="zh-TW" b="1" dirty="0" smtClean="0">
              <a:latin typeface="微軟正黑體" panose="020B0604030504040204" pitchFamily="34" charset="-120"/>
              <a:ea typeface="微軟正黑體" panose="020B0604030504040204" pitchFamily="34" charset="-120"/>
            </a:rPr>
            <a:t>5</a:t>
          </a:r>
          <a:r>
            <a:rPr lang="zh-TW" b="1" dirty="0" smtClean="0">
              <a:latin typeface="微軟正黑體" panose="020B0604030504040204" pitchFamily="34" charset="-120"/>
              <a:ea typeface="微軟正黑體" panose="020B0604030504040204" pitchFamily="34" charset="-120"/>
            </a:rPr>
            <a:t>大面項，</a:t>
          </a:r>
          <a:r>
            <a:rPr lang="en-US" b="1" dirty="0" smtClean="0">
              <a:latin typeface="微軟正黑體" panose="020B0604030504040204" pitchFamily="34" charset="-120"/>
              <a:ea typeface="微軟正黑體" panose="020B0604030504040204" pitchFamily="34" charset="-120"/>
            </a:rPr>
            <a:t>1</a:t>
          </a:r>
          <a:r>
            <a:rPr lang="en-US" altLang="zh-TW" b="1" dirty="0" smtClean="0">
              <a:latin typeface="微軟正黑體" panose="020B0604030504040204" pitchFamily="34" charset="-120"/>
              <a:ea typeface="微軟正黑體" panose="020B0604030504040204" pitchFamily="34" charset="-120"/>
            </a:rPr>
            <a:t>2</a:t>
          </a:r>
          <a:r>
            <a:rPr lang="zh-TW" b="1" dirty="0" smtClean="0">
              <a:latin typeface="微軟正黑體" panose="020B0604030504040204" pitchFamily="34" charset="-120"/>
              <a:ea typeface="微軟正黑體" panose="020B0604030504040204" pitchFamily="34" charset="-120"/>
            </a:rPr>
            <a:t>項指標，合計為</a:t>
          </a:r>
          <a:r>
            <a:rPr lang="en-US" b="1" dirty="0" smtClean="0">
              <a:latin typeface="微軟正黑體" panose="020B0604030504040204" pitchFamily="34" charset="-120"/>
              <a:ea typeface="微軟正黑體" panose="020B0604030504040204" pitchFamily="34" charset="-120"/>
            </a:rPr>
            <a:t>100</a:t>
          </a:r>
          <a:r>
            <a:rPr lang="zh-TW" b="1" dirty="0" smtClean="0">
              <a:latin typeface="微軟正黑體" panose="020B0604030504040204" pitchFamily="34" charset="-120"/>
              <a:ea typeface="微軟正黑體" panose="020B0604030504040204" pitchFamily="34" charset="-120"/>
            </a:rPr>
            <a:t>分</a:t>
          </a:r>
          <a:endParaRPr lang="zh-TW" dirty="0">
            <a:latin typeface="微軟正黑體" panose="020B0604030504040204" pitchFamily="34" charset="-120"/>
            <a:ea typeface="微軟正黑體" panose="020B0604030504040204" pitchFamily="34" charset="-120"/>
          </a:endParaRPr>
        </a:p>
      </dgm:t>
    </dgm:pt>
    <dgm:pt modelId="{F19F34BA-C088-455C-A53F-159AE47505E8}" type="parTrans" cxnId="{0A56FFA9-094C-4DA8-9F0A-083462C3A3C1}">
      <dgm:prSet/>
      <dgm:spPr/>
      <dgm:t>
        <a:bodyPr/>
        <a:lstStyle/>
        <a:p>
          <a:endParaRPr lang="zh-TW" altLang="en-US"/>
        </a:p>
      </dgm:t>
    </dgm:pt>
    <dgm:pt modelId="{12B683E0-874B-4565-A684-FC0FE45EC414}" type="sibTrans" cxnId="{0A56FFA9-094C-4DA8-9F0A-083462C3A3C1}">
      <dgm:prSet/>
      <dgm:spPr/>
      <dgm:t>
        <a:bodyPr/>
        <a:lstStyle/>
        <a:p>
          <a:endParaRPr lang="zh-TW" altLang="en-US"/>
        </a:p>
      </dgm:t>
    </dgm:pt>
    <dgm:pt modelId="{2C194C21-B80A-4C28-BC8D-A6366C9E5205}">
      <dgm:prSet custT="1"/>
      <dgm:spPr>
        <a:noFill/>
      </dgm:spPr>
      <dgm:t>
        <a:bodyPr/>
        <a:lstStyle/>
        <a:p>
          <a:pPr rtl="0"/>
          <a:r>
            <a:rPr lang="zh-TW" sz="2700" b="0" dirty="0" smtClean="0">
              <a:solidFill>
                <a:schemeClr val="tx1"/>
              </a:solidFill>
              <a:latin typeface="微軟正黑體" panose="020B0604030504040204" pitchFamily="34" charset="-120"/>
              <a:ea typeface="微軟正黑體" panose="020B0604030504040204" pitchFamily="34" charset="-120"/>
            </a:rPr>
            <a:t>心理健康促進及自殺防治業務</a:t>
          </a:r>
          <a:r>
            <a:rPr lang="zh-TW" altLang="en-US" sz="2700" b="0" baseline="30000" dirty="0" smtClean="0">
              <a:solidFill>
                <a:srgbClr val="C00000"/>
              </a:solidFill>
              <a:latin typeface="微軟正黑體" panose="020B0604030504040204" pitchFamily="34" charset="-120"/>
              <a:ea typeface="微軟正黑體" panose="020B0604030504040204" pitchFamily="34" charset="-120"/>
            </a:rPr>
            <a:t>註</a:t>
          </a:r>
          <a:r>
            <a:rPr lang="zh-TW" altLang="en-US" sz="2000" b="0" baseline="52000" dirty="0" smtClean="0">
              <a:solidFill>
                <a:srgbClr val="00B050"/>
              </a:solidFill>
              <a:latin typeface="微軟正黑體" panose="020B0604030504040204" pitchFamily="34" charset="-120"/>
              <a:ea typeface="微軟正黑體" panose="020B0604030504040204" pitchFamily="34" charset="-120"/>
            </a:rPr>
            <a:t> </a:t>
          </a:r>
          <a:r>
            <a:rPr lang="en-US" sz="2700" b="0" dirty="0" smtClean="0">
              <a:solidFill>
                <a:schemeClr val="tx1"/>
              </a:solidFill>
              <a:latin typeface="微軟正黑體" panose="020B0604030504040204" pitchFamily="34" charset="-120"/>
              <a:ea typeface="微軟正黑體" panose="020B0604030504040204" pitchFamily="34" charset="-120"/>
            </a:rPr>
            <a:t>(</a:t>
          </a:r>
          <a:r>
            <a:rPr lang="en-US" altLang="zh-TW" sz="2700" b="0" u="none" dirty="0" smtClean="0">
              <a:solidFill>
                <a:schemeClr val="tx1"/>
              </a:solidFill>
              <a:latin typeface="微軟正黑體" panose="020B0604030504040204" pitchFamily="34" charset="-120"/>
              <a:ea typeface="微軟正黑體" panose="020B0604030504040204" pitchFamily="34" charset="-120"/>
            </a:rPr>
            <a:t>2</a:t>
          </a:r>
          <a:r>
            <a:rPr lang="zh-TW" altLang="zh-TW" sz="2700" b="0" u="none" dirty="0" smtClean="0">
              <a:solidFill>
                <a:schemeClr val="tx1"/>
              </a:solidFill>
              <a:latin typeface="微軟正黑體" panose="020B0604030504040204" pitchFamily="34" charset="-120"/>
              <a:ea typeface="微軟正黑體" panose="020B0604030504040204" pitchFamily="34" charset="-120"/>
            </a:rPr>
            <a:t>項</a:t>
          </a:r>
          <a:r>
            <a:rPr lang="zh-TW" altLang="zh-TW" sz="2700" b="0" dirty="0" smtClean="0">
              <a:solidFill>
                <a:schemeClr val="tx1"/>
              </a:solidFill>
              <a:latin typeface="微軟正黑體" panose="020B0604030504040204" pitchFamily="34" charset="-120"/>
              <a:ea typeface="微軟正黑體" panose="020B0604030504040204" pitchFamily="34" charset="-120"/>
            </a:rPr>
            <a:t>，</a:t>
          </a:r>
          <a:r>
            <a:rPr lang="en-US" altLang="zh-TW" sz="2700" b="0" dirty="0" smtClean="0">
              <a:solidFill>
                <a:schemeClr val="tx1"/>
              </a:solidFill>
              <a:latin typeface="微軟正黑體" panose="020B0604030504040204" pitchFamily="34" charset="-120"/>
              <a:ea typeface="微軟正黑體" panose="020B0604030504040204" pitchFamily="34" charset="-120"/>
            </a:rPr>
            <a:t>20-25</a:t>
          </a:r>
          <a:r>
            <a:rPr lang="zh-TW" sz="2700" b="0" dirty="0" smtClean="0">
              <a:solidFill>
                <a:schemeClr val="tx1"/>
              </a:solidFill>
              <a:latin typeface="微軟正黑體" panose="020B0604030504040204" pitchFamily="34" charset="-120"/>
              <a:ea typeface="微軟正黑體" panose="020B0604030504040204" pitchFamily="34" charset="-120"/>
            </a:rPr>
            <a:t>分</a:t>
          </a:r>
          <a:r>
            <a:rPr lang="en-US" sz="2700" b="0" dirty="0" smtClean="0">
              <a:solidFill>
                <a:schemeClr val="tx1"/>
              </a:solidFill>
              <a:latin typeface="微軟正黑體" panose="020B0604030504040204" pitchFamily="34" charset="-120"/>
              <a:ea typeface="微軟正黑體" panose="020B0604030504040204" pitchFamily="34" charset="-120"/>
            </a:rPr>
            <a:t>)</a:t>
          </a:r>
          <a:endParaRPr lang="zh-TW" sz="2700" b="0" dirty="0">
            <a:solidFill>
              <a:schemeClr val="tx1"/>
            </a:solidFill>
            <a:latin typeface="微軟正黑體" panose="020B0604030504040204" pitchFamily="34" charset="-120"/>
            <a:ea typeface="微軟正黑體" panose="020B0604030504040204" pitchFamily="34" charset="-120"/>
          </a:endParaRPr>
        </a:p>
      </dgm:t>
    </dgm:pt>
    <dgm:pt modelId="{CC79C9DB-8FF5-40D0-A63B-5C7721DE820B}" type="parTrans" cxnId="{E662C43F-7E01-4821-A9D8-95072E021792}">
      <dgm:prSet/>
      <dgm:spPr/>
      <dgm:t>
        <a:bodyPr/>
        <a:lstStyle/>
        <a:p>
          <a:endParaRPr lang="zh-TW" altLang="en-US"/>
        </a:p>
      </dgm:t>
    </dgm:pt>
    <dgm:pt modelId="{73854B4B-14CD-4814-9F22-DE484A0DD551}" type="sibTrans" cxnId="{E662C43F-7E01-4821-A9D8-95072E021792}">
      <dgm:prSet/>
      <dgm:spPr/>
      <dgm:t>
        <a:bodyPr/>
        <a:lstStyle/>
        <a:p>
          <a:endParaRPr lang="zh-TW" altLang="en-US"/>
        </a:p>
      </dgm:t>
    </dgm:pt>
    <dgm:pt modelId="{DAAD2B0F-7299-415F-A273-A7091DC9740D}">
      <dgm:prSet/>
      <dgm:spPr>
        <a:noFill/>
      </dgm:spPr>
      <dgm:t>
        <a:bodyPr/>
        <a:lstStyle/>
        <a:p>
          <a:pPr rtl="0"/>
          <a:r>
            <a:rPr lang="zh-TW" altLang="en-US" sz="2700" b="0" dirty="0" smtClean="0">
              <a:solidFill>
                <a:schemeClr val="tx1"/>
              </a:solidFill>
              <a:latin typeface="微軟正黑體" panose="020B0604030504040204" pitchFamily="34" charset="-120"/>
              <a:ea typeface="微軟正黑體" panose="020B0604030504040204" pitchFamily="34" charset="-120"/>
            </a:rPr>
            <a:t>推動</a:t>
          </a:r>
          <a:r>
            <a:rPr lang="zh-TW" sz="2700" b="0" dirty="0" smtClean="0">
              <a:solidFill>
                <a:schemeClr val="tx1"/>
              </a:solidFill>
              <a:latin typeface="微軟正黑體" panose="020B0604030504040204" pitchFamily="34" charset="-120"/>
              <a:ea typeface="微軟正黑體" panose="020B0604030504040204" pitchFamily="34" charset="-120"/>
            </a:rPr>
            <a:t>社區精神病人追蹤照護管理業務</a:t>
          </a:r>
          <a:r>
            <a:rPr lang="en-US" sz="2700" b="0" dirty="0" smtClean="0">
              <a:solidFill>
                <a:schemeClr val="tx1"/>
              </a:solidFill>
              <a:latin typeface="微軟正黑體" panose="020B0604030504040204" pitchFamily="34" charset="-120"/>
              <a:ea typeface="微軟正黑體" panose="020B0604030504040204" pitchFamily="34" charset="-120"/>
            </a:rPr>
            <a:t>(</a:t>
          </a:r>
          <a:r>
            <a:rPr lang="en-US" altLang="zh-TW" sz="2700" b="0" dirty="0" smtClean="0">
              <a:solidFill>
                <a:schemeClr val="tx1"/>
              </a:solidFill>
              <a:latin typeface="微軟正黑體" panose="020B0604030504040204" pitchFamily="34" charset="-120"/>
              <a:ea typeface="微軟正黑體" panose="020B0604030504040204" pitchFamily="34" charset="-120"/>
            </a:rPr>
            <a:t>4</a:t>
          </a:r>
          <a:r>
            <a:rPr lang="zh-TW" altLang="zh-TW" sz="2700" b="0" dirty="0" smtClean="0">
              <a:solidFill>
                <a:schemeClr val="tx1"/>
              </a:solidFill>
              <a:latin typeface="微軟正黑體" panose="020B0604030504040204" pitchFamily="34" charset="-120"/>
              <a:ea typeface="微軟正黑體" panose="020B0604030504040204" pitchFamily="34" charset="-120"/>
            </a:rPr>
            <a:t>項，</a:t>
          </a:r>
          <a:r>
            <a:rPr lang="en-US" altLang="zh-TW" sz="2700" b="0" dirty="0" smtClean="0">
              <a:solidFill>
                <a:schemeClr val="tx1"/>
              </a:solidFill>
              <a:latin typeface="微軟正黑體" panose="020B0604030504040204" pitchFamily="34" charset="-120"/>
              <a:ea typeface="微軟正黑體" panose="020B0604030504040204" pitchFamily="34" charset="-120"/>
            </a:rPr>
            <a:t>20</a:t>
          </a:r>
          <a:r>
            <a:rPr lang="zh-TW" sz="2700" b="0" dirty="0" smtClean="0">
              <a:solidFill>
                <a:schemeClr val="tx1"/>
              </a:solidFill>
              <a:latin typeface="微軟正黑體" panose="020B0604030504040204" pitchFamily="34" charset="-120"/>
              <a:ea typeface="微軟正黑體" panose="020B0604030504040204" pitchFamily="34" charset="-120"/>
            </a:rPr>
            <a:t>分</a:t>
          </a:r>
          <a:r>
            <a:rPr lang="en-US" sz="2700" b="0" dirty="0" smtClean="0">
              <a:solidFill>
                <a:schemeClr val="tx1"/>
              </a:solidFill>
              <a:latin typeface="微軟正黑體" panose="020B0604030504040204" pitchFamily="34" charset="-120"/>
              <a:ea typeface="微軟正黑體" panose="020B0604030504040204" pitchFamily="34" charset="-120"/>
            </a:rPr>
            <a:t>)</a:t>
          </a:r>
          <a:endParaRPr lang="zh-TW" sz="2700" b="0" dirty="0">
            <a:solidFill>
              <a:schemeClr val="tx1"/>
            </a:solidFill>
            <a:latin typeface="微軟正黑體" panose="020B0604030504040204" pitchFamily="34" charset="-120"/>
            <a:ea typeface="微軟正黑體" panose="020B0604030504040204" pitchFamily="34" charset="-120"/>
          </a:endParaRPr>
        </a:p>
      </dgm:t>
    </dgm:pt>
    <dgm:pt modelId="{2FE74A82-3774-4FFF-A8BB-8D3D43A39147}" type="parTrans" cxnId="{7DE221A5-03D9-4111-80B6-3276FC925A63}">
      <dgm:prSet/>
      <dgm:spPr/>
      <dgm:t>
        <a:bodyPr/>
        <a:lstStyle/>
        <a:p>
          <a:endParaRPr lang="zh-TW" altLang="en-US"/>
        </a:p>
      </dgm:t>
    </dgm:pt>
    <dgm:pt modelId="{29F21BD3-683D-4503-9427-1D9B95366EEE}" type="sibTrans" cxnId="{7DE221A5-03D9-4111-80B6-3276FC925A63}">
      <dgm:prSet/>
      <dgm:spPr/>
      <dgm:t>
        <a:bodyPr/>
        <a:lstStyle/>
        <a:p>
          <a:endParaRPr lang="zh-TW" altLang="en-US"/>
        </a:p>
      </dgm:t>
    </dgm:pt>
    <dgm:pt modelId="{1DC497EB-1724-4754-98E4-56A8C682576B}">
      <dgm:prSet/>
      <dgm:spPr>
        <a:noFill/>
      </dgm:spPr>
      <dgm:t>
        <a:bodyPr/>
        <a:lstStyle/>
        <a:p>
          <a:pPr rtl="0"/>
          <a:r>
            <a:rPr lang="zh-TW" sz="2700" b="0" dirty="0" smtClean="0">
              <a:solidFill>
                <a:schemeClr val="tx1"/>
              </a:solidFill>
              <a:latin typeface="微軟正黑體" panose="020B0604030504040204" pitchFamily="34" charset="-120"/>
              <a:ea typeface="微軟正黑體" panose="020B0604030504040204" pitchFamily="34" charset="-120"/>
            </a:rPr>
            <a:t>酒癮防治業務</a:t>
          </a:r>
          <a:r>
            <a:rPr lang="en-US" sz="2700" b="0" dirty="0" smtClean="0">
              <a:solidFill>
                <a:schemeClr val="tx1"/>
              </a:solidFill>
              <a:latin typeface="微軟正黑體" panose="020B0604030504040204" pitchFamily="34" charset="-120"/>
              <a:ea typeface="微軟正黑體" panose="020B0604030504040204" pitchFamily="34" charset="-120"/>
            </a:rPr>
            <a:t>(</a:t>
          </a:r>
          <a:r>
            <a:rPr lang="en-US" altLang="zh-TW" sz="2700" b="0" dirty="0" smtClean="0">
              <a:solidFill>
                <a:schemeClr val="tx1"/>
              </a:solidFill>
              <a:latin typeface="微軟正黑體" panose="020B0604030504040204" pitchFamily="34" charset="-120"/>
              <a:ea typeface="微軟正黑體" panose="020B0604030504040204" pitchFamily="34" charset="-120"/>
            </a:rPr>
            <a:t>2</a:t>
          </a:r>
          <a:r>
            <a:rPr lang="zh-TW" altLang="zh-TW" sz="2700" b="0" dirty="0" smtClean="0">
              <a:solidFill>
                <a:schemeClr val="tx1"/>
              </a:solidFill>
              <a:latin typeface="微軟正黑體" panose="020B0604030504040204" pitchFamily="34" charset="-120"/>
              <a:ea typeface="微軟正黑體" panose="020B0604030504040204" pitchFamily="34" charset="-120"/>
            </a:rPr>
            <a:t>項，</a:t>
          </a:r>
          <a:r>
            <a:rPr lang="en-US" altLang="zh-TW" sz="2700" b="0" dirty="0" smtClean="0">
              <a:solidFill>
                <a:schemeClr val="tx1"/>
              </a:solidFill>
              <a:latin typeface="微軟正黑體" panose="020B0604030504040204" pitchFamily="34" charset="-120"/>
              <a:ea typeface="微軟正黑體" panose="020B0604030504040204" pitchFamily="34" charset="-120"/>
            </a:rPr>
            <a:t>2</a:t>
          </a:r>
          <a:r>
            <a:rPr lang="en-US" sz="2700" b="0" dirty="0" smtClean="0">
              <a:solidFill>
                <a:schemeClr val="tx1"/>
              </a:solidFill>
              <a:latin typeface="微軟正黑體" panose="020B0604030504040204" pitchFamily="34" charset="-120"/>
              <a:ea typeface="微軟正黑體" panose="020B0604030504040204" pitchFamily="34" charset="-120"/>
            </a:rPr>
            <a:t>0</a:t>
          </a:r>
          <a:r>
            <a:rPr lang="zh-TW" sz="2700" b="0" dirty="0" smtClean="0">
              <a:solidFill>
                <a:schemeClr val="tx1"/>
              </a:solidFill>
              <a:latin typeface="微軟正黑體" panose="020B0604030504040204" pitchFamily="34" charset="-120"/>
              <a:ea typeface="微軟正黑體" panose="020B0604030504040204" pitchFamily="34" charset="-120"/>
            </a:rPr>
            <a:t>分</a:t>
          </a:r>
          <a:r>
            <a:rPr lang="en-US" sz="2700" b="0" dirty="0" smtClean="0">
              <a:solidFill>
                <a:schemeClr val="tx1"/>
              </a:solidFill>
              <a:latin typeface="微軟正黑體" panose="020B0604030504040204" pitchFamily="34" charset="-120"/>
              <a:ea typeface="微軟正黑體" panose="020B0604030504040204" pitchFamily="34" charset="-120"/>
            </a:rPr>
            <a:t>)</a:t>
          </a:r>
          <a:endParaRPr lang="zh-TW" sz="2700" b="0" dirty="0">
            <a:solidFill>
              <a:schemeClr val="tx1"/>
            </a:solidFill>
            <a:latin typeface="微軟正黑體" panose="020B0604030504040204" pitchFamily="34" charset="-120"/>
            <a:ea typeface="微軟正黑體" panose="020B0604030504040204" pitchFamily="34" charset="-120"/>
          </a:endParaRPr>
        </a:p>
      </dgm:t>
    </dgm:pt>
    <dgm:pt modelId="{BA57CD80-C0DA-424D-A8E8-7DF03E654521}" type="parTrans" cxnId="{9DDC010E-3D63-4BD9-A236-79A3E0A23A88}">
      <dgm:prSet/>
      <dgm:spPr/>
      <dgm:t>
        <a:bodyPr/>
        <a:lstStyle/>
        <a:p>
          <a:endParaRPr lang="zh-TW" altLang="en-US"/>
        </a:p>
      </dgm:t>
    </dgm:pt>
    <dgm:pt modelId="{F5E904B5-2CAB-4F38-96FF-1905FF5902A0}" type="sibTrans" cxnId="{9DDC010E-3D63-4BD9-A236-79A3E0A23A88}">
      <dgm:prSet/>
      <dgm:spPr/>
      <dgm:t>
        <a:bodyPr/>
        <a:lstStyle/>
        <a:p>
          <a:endParaRPr lang="zh-TW" altLang="en-US"/>
        </a:p>
      </dgm:t>
    </dgm:pt>
    <dgm:pt modelId="{AC58AA5B-ECE0-44E8-93D8-A131FAF000DE}">
      <dgm:prSet/>
      <dgm:spPr>
        <a:noFill/>
      </dgm:spPr>
      <dgm:t>
        <a:bodyPr/>
        <a:lstStyle/>
        <a:p>
          <a:pPr rtl="0"/>
          <a:r>
            <a:rPr lang="zh-TW" altLang="en-US" sz="2700" b="0" dirty="0" smtClean="0">
              <a:solidFill>
                <a:schemeClr val="tx1"/>
              </a:solidFill>
              <a:latin typeface="微軟正黑體" panose="020B0604030504040204" pitchFamily="34" charset="-120"/>
              <a:ea typeface="微軟正黑體" panose="020B0604030504040204" pitchFamily="34" charset="-120"/>
            </a:rPr>
            <a:t>推動</a:t>
          </a:r>
          <a:r>
            <a:rPr lang="zh-TW" sz="2700" b="0" dirty="0" smtClean="0">
              <a:solidFill>
                <a:schemeClr val="tx1"/>
              </a:solidFill>
              <a:latin typeface="微軟正黑體" panose="020B0604030504040204" pitchFamily="34" charset="-120"/>
              <a:ea typeface="微軟正黑體" panose="020B0604030504040204" pitchFamily="34" charset="-120"/>
            </a:rPr>
            <a:t>家庭暴力、性侵害防治業務</a:t>
          </a:r>
          <a:r>
            <a:rPr lang="en-US" sz="2700" b="0" dirty="0" smtClean="0">
              <a:solidFill>
                <a:schemeClr val="tx1"/>
              </a:solidFill>
              <a:latin typeface="微軟正黑體" panose="020B0604030504040204" pitchFamily="34" charset="-120"/>
              <a:ea typeface="微軟正黑體" panose="020B0604030504040204" pitchFamily="34" charset="-120"/>
            </a:rPr>
            <a:t>(</a:t>
          </a:r>
          <a:r>
            <a:rPr lang="en-US" altLang="zh-TW" sz="2700" b="0" dirty="0" smtClean="0">
              <a:solidFill>
                <a:schemeClr val="tx1"/>
              </a:solidFill>
              <a:latin typeface="微軟正黑體" panose="020B0604030504040204" pitchFamily="34" charset="-120"/>
              <a:ea typeface="微軟正黑體" panose="020B0604030504040204" pitchFamily="34" charset="-120"/>
            </a:rPr>
            <a:t>2</a:t>
          </a:r>
          <a:r>
            <a:rPr lang="zh-TW" altLang="zh-TW" sz="2700" b="0" dirty="0" smtClean="0">
              <a:solidFill>
                <a:schemeClr val="tx1"/>
              </a:solidFill>
              <a:latin typeface="微軟正黑體" panose="020B0604030504040204" pitchFamily="34" charset="-120"/>
              <a:ea typeface="微軟正黑體" panose="020B0604030504040204" pitchFamily="34" charset="-120"/>
            </a:rPr>
            <a:t>項</a:t>
          </a:r>
          <a:r>
            <a:rPr lang="zh-TW" sz="2700" b="0" dirty="0" smtClean="0">
              <a:solidFill>
                <a:schemeClr val="tx1"/>
              </a:solidFill>
              <a:latin typeface="微軟正黑體" panose="020B0604030504040204" pitchFamily="34" charset="-120"/>
              <a:ea typeface="微軟正黑體" panose="020B0604030504040204" pitchFamily="34" charset="-120"/>
            </a:rPr>
            <a:t>，</a:t>
          </a:r>
          <a:r>
            <a:rPr lang="en-US" altLang="zh-TW" sz="2700" b="0" dirty="0" smtClean="0">
              <a:solidFill>
                <a:schemeClr val="tx1"/>
              </a:solidFill>
              <a:latin typeface="微軟正黑體" panose="020B0604030504040204" pitchFamily="34" charset="-120"/>
              <a:ea typeface="微軟正黑體" panose="020B0604030504040204" pitchFamily="34" charset="-120"/>
            </a:rPr>
            <a:t>20</a:t>
          </a:r>
          <a:r>
            <a:rPr lang="zh-TW" altLang="zh-TW" sz="2700" b="0" dirty="0" smtClean="0">
              <a:solidFill>
                <a:schemeClr val="tx1"/>
              </a:solidFill>
              <a:latin typeface="微軟正黑體" panose="020B0604030504040204" pitchFamily="34" charset="-120"/>
              <a:ea typeface="微軟正黑體" panose="020B0604030504040204" pitchFamily="34" charset="-120"/>
            </a:rPr>
            <a:t>分</a:t>
          </a:r>
          <a:r>
            <a:rPr lang="en-US" sz="2700" b="0" dirty="0" smtClean="0">
              <a:solidFill>
                <a:schemeClr val="tx1"/>
              </a:solidFill>
              <a:latin typeface="微軟正黑體" panose="020B0604030504040204" pitchFamily="34" charset="-120"/>
              <a:ea typeface="微軟正黑體" panose="020B0604030504040204" pitchFamily="34" charset="-120"/>
            </a:rPr>
            <a:t>)</a:t>
          </a:r>
          <a:endParaRPr lang="zh-TW" sz="2700" b="0" dirty="0">
            <a:solidFill>
              <a:schemeClr val="tx1"/>
            </a:solidFill>
            <a:latin typeface="微軟正黑體" panose="020B0604030504040204" pitchFamily="34" charset="-120"/>
            <a:ea typeface="微軟正黑體" panose="020B0604030504040204" pitchFamily="34" charset="-120"/>
          </a:endParaRPr>
        </a:p>
      </dgm:t>
    </dgm:pt>
    <dgm:pt modelId="{E487C57B-ED5C-4ABB-9634-1D59BD13FD76}" type="parTrans" cxnId="{1A919752-6490-4DC9-AB82-2129ABE54C40}">
      <dgm:prSet/>
      <dgm:spPr/>
      <dgm:t>
        <a:bodyPr/>
        <a:lstStyle/>
        <a:p>
          <a:endParaRPr lang="zh-TW" altLang="en-US"/>
        </a:p>
      </dgm:t>
    </dgm:pt>
    <dgm:pt modelId="{BA459690-B4A4-4107-899F-0DF91238D730}" type="sibTrans" cxnId="{1A919752-6490-4DC9-AB82-2129ABE54C40}">
      <dgm:prSet/>
      <dgm:spPr/>
      <dgm:t>
        <a:bodyPr/>
        <a:lstStyle/>
        <a:p>
          <a:endParaRPr lang="zh-TW" altLang="en-US"/>
        </a:p>
      </dgm:t>
    </dgm:pt>
    <dgm:pt modelId="{E895C1A7-42D1-449D-9F41-EC5530CD6BC9}">
      <dgm:prSet/>
      <dgm:spPr>
        <a:noFill/>
      </dgm:spPr>
      <dgm:t>
        <a:bodyPr/>
        <a:lstStyle/>
        <a:p>
          <a:pPr rtl="0"/>
          <a:r>
            <a:rPr lang="zh-TW" altLang="en-US" sz="2700" b="0" dirty="0" smtClean="0">
              <a:solidFill>
                <a:schemeClr val="tx1"/>
              </a:solidFill>
              <a:latin typeface="微軟正黑體" panose="020B0604030504040204" pitchFamily="34" charset="-120"/>
              <a:ea typeface="微軟正黑體" panose="020B0604030504040204" pitchFamily="34" charset="-120"/>
            </a:rPr>
            <a:t>推動</a:t>
          </a:r>
          <a:r>
            <a:rPr lang="zh-TW" sz="2700" b="0" dirty="0" smtClean="0">
              <a:solidFill>
                <a:schemeClr val="tx1"/>
              </a:solidFill>
              <a:latin typeface="微軟正黑體" panose="020B0604030504040204" pitchFamily="34" charset="-120"/>
              <a:ea typeface="微軟正黑體" panose="020B0604030504040204" pitchFamily="34" charset="-120"/>
            </a:rPr>
            <a:t>口腔</a:t>
          </a:r>
          <a:r>
            <a:rPr lang="zh-TW" altLang="en-US" sz="2700" b="0" dirty="0" smtClean="0">
              <a:solidFill>
                <a:schemeClr val="tx1"/>
              </a:solidFill>
              <a:latin typeface="微軟正黑體" panose="020B0604030504040204" pitchFamily="34" charset="-120"/>
              <a:ea typeface="微軟正黑體" panose="020B0604030504040204" pitchFamily="34" charset="-120"/>
            </a:rPr>
            <a:t>健康促進</a:t>
          </a:r>
          <a:r>
            <a:rPr lang="zh-TW" sz="2700" b="0" dirty="0" smtClean="0">
              <a:solidFill>
                <a:schemeClr val="tx1"/>
              </a:solidFill>
              <a:latin typeface="微軟正黑體" panose="020B0604030504040204" pitchFamily="34" charset="-120"/>
              <a:ea typeface="微軟正黑體" panose="020B0604030504040204" pitchFamily="34" charset="-120"/>
            </a:rPr>
            <a:t>及特殊族群口腔健康照護</a:t>
          </a:r>
          <a:r>
            <a:rPr lang="en-US" sz="2700" b="0" dirty="0" smtClean="0">
              <a:solidFill>
                <a:schemeClr val="tx1"/>
              </a:solidFill>
              <a:latin typeface="微軟正黑體" panose="020B0604030504040204" pitchFamily="34" charset="-120"/>
              <a:ea typeface="微軟正黑體" panose="020B0604030504040204" pitchFamily="34" charset="-120"/>
            </a:rPr>
            <a:t>(</a:t>
          </a:r>
          <a:r>
            <a:rPr lang="en-US" altLang="zh-TW" sz="2700" b="0" u="none" dirty="0" smtClean="0">
              <a:solidFill>
                <a:schemeClr val="tx1"/>
              </a:solidFill>
              <a:latin typeface="微軟正黑體" panose="020B0604030504040204" pitchFamily="34" charset="-120"/>
              <a:ea typeface="微軟正黑體" panose="020B0604030504040204" pitchFamily="34" charset="-120"/>
            </a:rPr>
            <a:t>2</a:t>
          </a:r>
          <a:r>
            <a:rPr lang="zh-TW" altLang="zh-TW" sz="2700" b="0" u="none" dirty="0" smtClean="0">
              <a:solidFill>
                <a:schemeClr val="tx1"/>
              </a:solidFill>
              <a:latin typeface="微軟正黑體" panose="020B0604030504040204" pitchFamily="34" charset="-120"/>
              <a:ea typeface="微軟正黑體" panose="020B0604030504040204" pitchFamily="34" charset="-120"/>
            </a:rPr>
            <a:t>項</a:t>
          </a:r>
          <a:r>
            <a:rPr lang="zh-TW" sz="2700" b="0" dirty="0" smtClean="0">
              <a:solidFill>
                <a:schemeClr val="tx1"/>
              </a:solidFill>
              <a:latin typeface="微軟正黑體" panose="020B0604030504040204" pitchFamily="34" charset="-120"/>
              <a:ea typeface="微軟正黑體" panose="020B0604030504040204" pitchFamily="34" charset="-120"/>
            </a:rPr>
            <a:t>，</a:t>
          </a:r>
          <a:r>
            <a:rPr lang="en-US" altLang="zh-TW" sz="2700" b="0" dirty="0" smtClean="0">
              <a:solidFill>
                <a:schemeClr val="tx1"/>
              </a:solidFill>
              <a:latin typeface="微軟正黑體" panose="020B0604030504040204" pitchFamily="34" charset="-120"/>
              <a:ea typeface="微軟正黑體" panose="020B0604030504040204" pitchFamily="34" charset="-120"/>
            </a:rPr>
            <a:t>20</a:t>
          </a:r>
          <a:r>
            <a:rPr lang="zh-TW" altLang="zh-TW" sz="2700" b="0" dirty="0" smtClean="0">
              <a:solidFill>
                <a:schemeClr val="tx1"/>
              </a:solidFill>
              <a:latin typeface="微軟正黑體" panose="020B0604030504040204" pitchFamily="34" charset="-120"/>
              <a:ea typeface="微軟正黑體" panose="020B0604030504040204" pitchFamily="34" charset="-120"/>
            </a:rPr>
            <a:t>分</a:t>
          </a:r>
          <a:r>
            <a:rPr lang="en-US" sz="2700" b="0" dirty="0" smtClean="0">
              <a:solidFill>
                <a:schemeClr val="tx1"/>
              </a:solidFill>
              <a:latin typeface="微軟正黑體" panose="020B0604030504040204" pitchFamily="34" charset="-120"/>
              <a:ea typeface="微軟正黑體" panose="020B0604030504040204" pitchFamily="34" charset="-120"/>
            </a:rPr>
            <a:t>)</a:t>
          </a:r>
          <a:endParaRPr lang="zh-TW" sz="2700" b="0" dirty="0">
            <a:solidFill>
              <a:schemeClr val="tx1"/>
            </a:solidFill>
            <a:latin typeface="微軟正黑體" panose="020B0604030504040204" pitchFamily="34" charset="-120"/>
            <a:ea typeface="微軟正黑體" panose="020B0604030504040204" pitchFamily="34" charset="-120"/>
          </a:endParaRPr>
        </a:p>
      </dgm:t>
    </dgm:pt>
    <dgm:pt modelId="{8448F955-752B-4927-9F38-9D643A3794E1}" type="parTrans" cxnId="{3BA461BB-B89B-4636-A749-03DFF7894048}">
      <dgm:prSet/>
      <dgm:spPr/>
      <dgm:t>
        <a:bodyPr/>
        <a:lstStyle/>
        <a:p>
          <a:endParaRPr lang="zh-TW" altLang="en-US"/>
        </a:p>
      </dgm:t>
    </dgm:pt>
    <dgm:pt modelId="{4BB2178B-E8C9-464D-B3FF-B2F84E5F979E}" type="sibTrans" cxnId="{3BA461BB-B89B-4636-A749-03DFF7894048}">
      <dgm:prSet/>
      <dgm:spPr/>
      <dgm:t>
        <a:bodyPr/>
        <a:lstStyle/>
        <a:p>
          <a:endParaRPr lang="zh-TW" altLang="en-US"/>
        </a:p>
      </dgm:t>
    </dgm:pt>
    <dgm:pt modelId="{9AE8083C-B1B8-498B-A7A6-C5CCE2061538}" type="pres">
      <dgm:prSet presAssocID="{75CC11FB-4CE0-4C25-9B41-71C88F09573D}" presName="linear" presStyleCnt="0">
        <dgm:presLayoutVars>
          <dgm:dir/>
          <dgm:animLvl val="lvl"/>
          <dgm:resizeHandles val="exact"/>
        </dgm:presLayoutVars>
      </dgm:prSet>
      <dgm:spPr/>
      <dgm:t>
        <a:bodyPr/>
        <a:lstStyle/>
        <a:p>
          <a:endParaRPr lang="zh-TW" altLang="en-US"/>
        </a:p>
      </dgm:t>
    </dgm:pt>
    <dgm:pt modelId="{7EB49CF3-BB9D-4275-BD1C-FFE723183018}" type="pres">
      <dgm:prSet presAssocID="{2F55057A-C5E5-405C-BFB0-E8E9F4C6D08F}" presName="parentLin" presStyleCnt="0"/>
      <dgm:spPr/>
    </dgm:pt>
    <dgm:pt modelId="{610CEDDB-0E41-411B-A008-277E93E4FBBA}" type="pres">
      <dgm:prSet presAssocID="{2F55057A-C5E5-405C-BFB0-E8E9F4C6D08F}" presName="parentLeftMargin" presStyleLbl="node1" presStyleIdx="0" presStyleCnt="1"/>
      <dgm:spPr/>
      <dgm:t>
        <a:bodyPr/>
        <a:lstStyle/>
        <a:p>
          <a:endParaRPr lang="zh-TW" altLang="en-US"/>
        </a:p>
      </dgm:t>
    </dgm:pt>
    <dgm:pt modelId="{3D534FCF-4EA5-4F9A-9254-AB138E87885F}" type="pres">
      <dgm:prSet presAssocID="{2F55057A-C5E5-405C-BFB0-E8E9F4C6D08F}" presName="parentText" presStyleLbl="node1" presStyleIdx="0" presStyleCnt="1">
        <dgm:presLayoutVars>
          <dgm:chMax val="0"/>
          <dgm:bulletEnabled val="1"/>
        </dgm:presLayoutVars>
      </dgm:prSet>
      <dgm:spPr/>
      <dgm:t>
        <a:bodyPr/>
        <a:lstStyle/>
        <a:p>
          <a:endParaRPr lang="zh-TW" altLang="en-US"/>
        </a:p>
      </dgm:t>
    </dgm:pt>
    <dgm:pt modelId="{D99CA9E2-A344-4808-AE71-4459944821F7}" type="pres">
      <dgm:prSet presAssocID="{2F55057A-C5E5-405C-BFB0-E8E9F4C6D08F}" presName="negativeSpace" presStyleCnt="0"/>
      <dgm:spPr/>
    </dgm:pt>
    <dgm:pt modelId="{1343E0E9-0DE4-403E-A001-BE90A59A1E27}" type="pres">
      <dgm:prSet presAssocID="{2F55057A-C5E5-405C-BFB0-E8E9F4C6D08F}" presName="childText" presStyleLbl="conFgAcc1" presStyleIdx="0" presStyleCnt="1" custScaleX="100000" custScaleY="102584">
        <dgm:presLayoutVars>
          <dgm:bulletEnabled val="1"/>
        </dgm:presLayoutVars>
      </dgm:prSet>
      <dgm:spPr/>
      <dgm:t>
        <a:bodyPr/>
        <a:lstStyle/>
        <a:p>
          <a:endParaRPr lang="zh-TW" altLang="en-US"/>
        </a:p>
      </dgm:t>
    </dgm:pt>
  </dgm:ptLst>
  <dgm:cxnLst>
    <dgm:cxn modelId="{39DE3C4E-38E4-4FE9-956E-5CA0D2841080}" type="presOf" srcId="{DAAD2B0F-7299-415F-A273-A7091DC9740D}" destId="{1343E0E9-0DE4-403E-A001-BE90A59A1E27}" srcOrd="0" destOrd="1" presId="urn:microsoft.com/office/officeart/2005/8/layout/list1"/>
    <dgm:cxn modelId="{7DE221A5-03D9-4111-80B6-3276FC925A63}" srcId="{2F55057A-C5E5-405C-BFB0-E8E9F4C6D08F}" destId="{DAAD2B0F-7299-415F-A273-A7091DC9740D}" srcOrd="1" destOrd="0" parTransId="{2FE74A82-3774-4FFF-A8BB-8D3D43A39147}" sibTransId="{29F21BD3-683D-4503-9427-1D9B95366EEE}"/>
    <dgm:cxn modelId="{3BA461BB-B89B-4636-A749-03DFF7894048}" srcId="{2F55057A-C5E5-405C-BFB0-E8E9F4C6D08F}" destId="{E895C1A7-42D1-449D-9F41-EC5530CD6BC9}" srcOrd="4" destOrd="0" parTransId="{8448F955-752B-4927-9F38-9D643A3794E1}" sibTransId="{4BB2178B-E8C9-464D-B3FF-B2F84E5F979E}"/>
    <dgm:cxn modelId="{7758EE0A-08B1-41B7-9842-8FACA8489B44}" type="presOf" srcId="{75CC11FB-4CE0-4C25-9B41-71C88F09573D}" destId="{9AE8083C-B1B8-498B-A7A6-C5CCE2061538}" srcOrd="0" destOrd="0" presId="urn:microsoft.com/office/officeart/2005/8/layout/list1"/>
    <dgm:cxn modelId="{0A56FFA9-094C-4DA8-9F0A-083462C3A3C1}" srcId="{75CC11FB-4CE0-4C25-9B41-71C88F09573D}" destId="{2F55057A-C5E5-405C-BFB0-E8E9F4C6D08F}" srcOrd="0" destOrd="0" parTransId="{F19F34BA-C088-455C-A53F-159AE47505E8}" sibTransId="{12B683E0-874B-4565-A684-FC0FE45EC414}"/>
    <dgm:cxn modelId="{E861E126-B173-4667-938F-BE638A26E130}" type="presOf" srcId="{1DC497EB-1724-4754-98E4-56A8C682576B}" destId="{1343E0E9-0DE4-403E-A001-BE90A59A1E27}" srcOrd="0" destOrd="2" presId="urn:microsoft.com/office/officeart/2005/8/layout/list1"/>
    <dgm:cxn modelId="{B42A4128-3E84-4F56-BFFF-E1D7439BF1A0}" type="presOf" srcId="{AC58AA5B-ECE0-44E8-93D8-A131FAF000DE}" destId="{1343E0E9-0DE4-403E-A001-BE90A59A1E27}" srcOrd="0" destOrd="3" presId="urn:microsoft.com/office/officeart/2005/8/layout/list1"/>
    <dgm:cxn modelId="{D109CDD3-E4BF-4E31-A343-4B9B41D3D068}" type="presOf" srcId="{2C194C21-B80A-4C28-BC8D-A6366C9E5205}" destId="{1343E0E9-0DE4-403E-A001-BE90A59A1E27}" srcOrd="0" destOrd="0" presId="urn:microsoft.com/office/officeart/2005/8/layout/list1"/>
    <dgm:cxn modelId="{DAEA6E11-1107-48E9-9585-619C56117663}" type="presOf" srcId="{2F55057A-C5E5-405C-BFB0-E8E9F4C6D08F}" destId="{610CEDDB-0E41-411B-A008-277E93E4FBBA}" srcOrd="0" destOrd="0" presId="urn:microsoft.com/office/officeart/2005/8/layout/list1"/>
    <dgm:cxn modelId="{9DDC010E-3D63-4BD9-A236-79A3E0A23A88}" srcId="{2F55057A-C5E5-405C-BFB0-E8E9F4C6D08F}" destId="{1DC497EB-1724-4754-98E4-56A8C682576B}" srcOrd="2" destOrd="0" parTransId="{BA57CD80-C0DA-424D-A8E8-7DF03E654521}" sibTransId="{F5E904B5-2CAB-4F38-96FF-1905FF5902A0}"/>
    <dgm:cxn modelId="{1A919752-6490-4DC9-AB82-2129ABE54C40}" srcId="{2F55057A-C5E5-405C-BFB0-E8E9F4C6D08F}" destId="{AC58AA5B-ECE0-44E8-93D8-A131FAF000DE}" srcOrd="3" destOrd="0" parTransId="{E487C57B-ED5C-4ABB-9634-1D59BD13FD76}" sibTransId="{BA459690-B4A4-4107-899F-0DF91238D730}"/>
    <dgm:cxn modelId="{E662C43F-7E01-4821-A9D8-95072E021792}" srcId="{2F55057A-C5E5-405C-BFB0-E8E9F4C6D08F}" destId="{2C194C21-B80A-4C28-BC8D-A6366C9E5205}" srcOrd="0" destOrd="0" parTransId="{CC79C9DB-8FF5-40D0-A63B-5C7721DE820B}" sibTransId="{73854B4B-14CD-4814-9F22-DE484A0DD551}"/>
    <dgm:cxn modelId="{04C1E990-B04A-4304-864B-0752B4E7A820}" type="presOf" srcId="{E895C1A7-42D1-449D-9F41-EC5530CD6BC9}" destId="{1343E0E9-0DE4-403E-A001-BE90A59A1E27}" srcOrd="0" destOrd="4" presId="urn:microsoft.com/office/officeart/2005/8/layout/list1"/>
    <dgm:cxn modelId="{0C961B95-E292-4A45-B3F7-5C283F4A4D9D}" type="presOf" srcId="{2F55057A-C5E5-405C-BFB0-E8E9F4C6D08F}" destId="{3D534FCF-4EA5-4F9A-9254-AB138E87885F}" srcOrd="1" destOrd="0" presId="urn:microsoft.com/office/officeart/2005/8/layout/list1"/>
    <dgm:cxn modelId="{73F9DD82-35A0-4500-914A-96FD25686BD8}" type="presParOf" srcId="{9AE8083C-B1B8-498B-A7A6-C5CCE2061538}" destId="{7EB49CF3-BB9D-4275-BD1C-FFE723183018}" srcOrd="0" destOrd="0" presId="urn:microsoft.com/office/officeart/2005/8/layout/list1"/>
    <dgm:cxn modelId="{847A6CB2-E0D3-40D9-8CD7-CB663B6EB8D1}" type="presParOf" srcId="{7EB49CF3-BB9D-4275-BD1C-FFE723183018}" destId="{610CEDDB-0E41-411B-A008-277E93E4FBBA}" srcOrd="0" destOrd="0" presId="urn:microsoft.com/office/officeart/2005/8/layout/list1"/>
    <dgm:cxn modelId="{B7CB79F4-612E-43D1-8E45-293F2A3AEF34}" type="presParOf" srcId="{7EB49CF3-BB9D-4275-BD1C-FFE723183018}" destId="{3D534FCF-4EA5-4F9A-9254-AB138E87885F}" srcOrd="1" destOrd="0" presId="urn:microsoft.com/office/officeart/2005/8/layout/list1"/>
    <dgm:cxn modelId="{53E2E38A-2990-4C83-8F49-E0E2EFB37702}" type="presParOf" srcId="{9AE8083C-B1B8-498B-A7A6-C5CCE2061538}" destId="{D99CA9E2-A344-4808-AE71-4459944821F7}" srcOrd="1" destOrd="0" presId="urn:microsoft.com/office/officeart/2005/8/layout/list1"/>
    <dgm:cxn modelId="{DD1B090D-75D9-4CB3-A09B-ACB681741575}" type="presParOf" srcId="{9AE8083C-B1B8-498B-A7A6-C5CCE2061538}" destId="{1343E0E9-0DE4-403E-A001-BE90A59A1E27}"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5CC11FB-4CE0-4C25-9B41-71C88F09573D}"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TW" altLang="en-US"/>
        </a:p>
      </dgm:t>
    </dgm:pt>
    <dgm:pt modelId="{2F55057A-C5E5-405C-BFB0-E8E9F4C6D08F}">
      <dgm:prSet custT="1"/>
      <dgm:spPr/>
      <dgm:t>
        <a:bodyPr/>
        <a:lstStyle/>
        <a:p>
          <a:pPr rtl="0"/>
          <a:r>
            <a:rPr lang="zh-TW" sz="2800" dirty="0" smtClean="0">
              <a:solidFill>
                <a:schemeClr val="bg1"/>
              </a:solidFill>
              <a:latin typeface="微軟正黑體" panose="020B0604030504040204" pitchFamily="34" charset="-120"/>
              <a:ea typeface="微軟正黑體" panose="020B0604030504040204" pitchFamily="34" charset="-120"/>
            </a:rPr>
            <a:t>請於</a:t>
          </a:r>
          <a:r>
            <a:rPr lang="en-US" sz="2800" dirty="0" smtClean="0">
              <a:solidFill>
                <a:schemeClr val="bg1"/>
              </a:solidFill>
              <a:latin typeface="微軟正黑體" panose="020B0604030504040204" pitchFamily="34" charset="-120"/>
              <a:ea typeface="微軟正黑體" panose="020B0604030504040204" pitchFamily="34" charset="-120"/>
            </a:rPr>
            <a:t>109</a:t>
          </a:r>
          <a:r>
            <a:rPr lang="zh-TW" sz="2800" dirty="0" smtClean="0">
              <a:solidFill>
                <a:schemeClr val="bg1"/>
              </a:solidFill>
              <a:latin typeface="微軟正黑體" panose="020B0604030504040204" pitchFamily="34" charset="-120"/>
              <a:ea typeface="微軟正黑體" panose="020B0604030504040204" pitchFamily="34" charset="-120"/>
            </a:rPr>
            <a:t>年</a:t>
          </a:r>
          <a:r>
            <a:rPr lang="en-US" sz="2800" dirty="0" smtClean="0">
              <a:solidFill>
                <a:schemeClr val="bg1"/>
              </a:solidFill>
              <a:latin typeface="微軟正黑體" panose="020B0604030504040204" pitchFamily="34" charset="-120"/>
              <a:ea typeface="微軟正黑體" panose="020B0604030504040204" pitchFamily="34" charset="-120"/>
            </a:rPr>
            <a:t>1</a:t>
          </a:r>
          <a:r>
            <a:rPr lang="zh-TW" sz="2800" dirty="0" smtClean="0">
              <a:solidFill>
                <a:schemeClr val="bg1"/>
              </a:solidFill>
              <a:latin typeface="微軟正黑體" panose="020B0604030504040204" pitchFamily="34" charset="-120"/>
              <a:ea typeface="微軟正黑體" panose="020B0604030504040204" pitchFamily="34" charset="-120"/>
            </a:rPr>
            <a:t>月</a:t>
          </a:r>
          <a:r>
            <a:rPr lang="en-US" sz="2800" dirty="0" smtClean="0">
              <a:solidFill>
                <a:schemeClr val="bg1"/>
              </a:solidFill>
              <a:latin typeface="微軟正黑體" panose="020B0604030504040204" pitchFamily="34" charset="-120"/>
              <a:ea typeface="微軟正黑體" panose="020B0604030504040204" pitchFamily="34" charset="-120"/>
            </a:rPr>
            <a:t>16</a:t>
          </a:r>
          <a:r>
            <a:rPr lang="zh-TW" sz="2800" dirty="0" smtClean="0">
              <a:solidFill>
                <a:schemeClr val="bg1"/>
              </a:solidFill>
              <a:latin typeface="微軟正黑體" panose="020B0604030504040204" pitchFamily="34" charset="-120"/>
              <a:ea typeface="微軟正黑體" panose="020B0604030504040204" pitchFamily="34" charset="-120"/>
            </a:rPr>
            <a:t>日前</a:t>
          </a:r>
          <a:r>
            <a:rPr lang="zh-TW" sz="2800" b="1" u="none" dirty="0" smtClean="0">
              <a:solidFill>
                <a:srgbClr val="FFFF00"/>
              </a:solidFill>
              <a:latin typeface="微軟正黑體" panose="020B0604030504040204" pitchFamily="34" charset="-120"/>
              <a:ea typeface="微軟正黑體" panose="020B0604030504040204" pitchFamily="34" charset="-120"/>
            </a:rPr>
            <a:t>寄送</a:t>
          </a:r>
          <a:r>
            <a:rPr lang="zh-TW" sz="2800" dirty="0" smtClean="0">
              <a:solidFill>
                <a:schemeClr val="bg1"/>
              </a:solidFill>
              <a:latin typeface="微軟正黑體" panose="020B0604030504040204" pitchFamily="34" charset="-120"/>
              <a:ea typeface="微軟正黑體" panose="020B0604030504040204" pitchFamily="34" charset="-120"/>
            </a:rPr>
            <a:t>至本部</a:t>
          </a:r>
          <a:endParaRPr lang="zh-TW" sz="2800" b="1" u="none" dirty="0">
            <a:solidFill>
              <a:schemeClr val="bg1"/>
            </a:solidFill>
            <a:latin typeface="微軟正黑體" panose="020B0604030504040204" pitchFamily="34" charset="-120"/>
            <a:ea typeface="微軟正黑體" panose="020B0604030504040204" pitchFamily="34" charset="-120"/>
          </a:endParaRPr>
        </a:p>
      </dgm:t>
    </dgm:pt>
    <dgm:pt modelId="{F19F34BA-C088-455C-A53F-159AE47505E8}" type="parTrans" cxnId="{0A56FFA9-094C-4DA8-9F0A-083462C3A3C1}">
      <dgm:prSet/>
      <dgm:spPr/>
      <dgm:t>
        <a:bodyPr/>
        <a:lstStyle/>
        <a:p>
          <a:endParaRPr lang="zh-TW" altLang="en-US">
            <a:latin typeface="微軟正黑體" panose="020B0604030504040204" pitchFamily="34" charset="-120"/>
            <a:ea typeface="微軟正黑體" panose="020B0604030504040204" pitchFamily="34" charset="-120"/>
          </a:endParaRPr>
        </a:p>
      </dgm:t>
    </dgm:pt>
    <dgm:pt modelId="{12B683E0-874B-4565-A684-FC0FE45EC414}" type="sibTrans" cxnId="{0A56FFA9-094C-4DA8-9F0A-083462C3A3C1}">
      <dgm:prSet/>
      <dgm:spPr/>
      <dgm:t>
        <a:bodyPr/>
        <a:lstStyle/>
        <a:p>
          <a:endParaRPr lang="zh-TW" altLang="en-US">
            <a:latin typeface="微軟正黑體" panose="020B0604030504040204" pitchFamily="34" charset="-120"/>
            <a:ea typeface="微軟正黑體" panose="020B0604030504040204" pitchFamily="34" charset="-120"/>
          </a:endParaRPr>
        </a:p>
      </dgm:t>
    </dgm:pt>
    <dgm:pt modelId="{2C194C21-B80A-4C28-BC8D-A6366C9E5205}">
      <dgm:prSet custT="1"/>
      <dgm:spPr>
        <a:noFill/>
      </dgm:spPr>
      <dgm:t>
        <a:bodyPr/>
        <a:lstStyle/>
        <a:p>
          <a:pPr marL="365125" marR="0" indent="-365125" defTabSz="1200150" rtl="0" eaLnBrk="1" fontAlgn="auto" latinLnBrk="0" hangingPunct="1">
            <a:lnSpc>
              <a:spcPct val="100000"/>
            </a:lnSpc>
            <a:spcBef>
              <a:spcPts val="600"/>
            </a:spcBef>
            <a:spcAft>
              <a:spcPts val="600"/>
            </a:spcAft>
            <a:buClrTx/>
            <a:buSzTx/>
            <a:buFontTx/>
            <a:buNone/>
            <a:tabLst/>
            <a:defRPr/>
          </a:pPr>
          <a:r>
            <a:rPr lang="en-US" altLang="en-US" sz="2400" b="1" dirty="0" smtClean="0">
              <a:solidFill>
                <a:srgbClr val="C00000"/>
              </a:solidFill>
              <a:latin typeface="微軟正黑體" panose="020B0604030504040204" pitchFamily="34" charset="-120"/>
              <a:ea typeface="微軟正黑體" panose="020B0604030504040204" pitchFamily="34" charset="-120"/>
            </a:rPr>
            <a:t>12</a:t>
          </a:r>
          <a:r>
            <a:rPr lang="zh-TW" altLang="en-US" sz="2400" b="1" dirty="0" smtClean="0">
              <a:solidFill>
                <a:srgbClr val="C00000"/>
              </a:solidFill>
              <a:latin typeface="微軟正黑體" panose="020B0604030504040204" pitchFamily="34" charset="-120"/>
              <a:ea typeface="微軟正黑體" panose="020B0604030504040204" pitchFamily="34" charset="-120"/>
            </a:rPr>
            <a:t>項指標，分為</a:t>
          </a:r>
          <a:r>
            <a:rPr lang="en-US" altLang="en-US" sz="2400" b="1" dirty="0" smtClean="0">
              <a:solidFill>
                <a:srgbClr val="C00000"/>
              </a:solidFill>
              <a:latin typeface="微軟正黑體" panose="020B0604030504040204" pitchFamily="34" charset="-120"/>
              <a:ea typeface="微軟正黑體" panose="020B0604030504040204" pitchFamily="34" charset="-120"/>
            </a:rPr>
            <a:t>12</a:t>
          </a:r>
          <a:r>
            <a:rPr lang="zh-TW" altLang="en-US" sz="2400" b="1" dirty="0" smtClean="0">
              <a:solidFill>
                <a:srgbClr val="C00000"/>
              </a:solidFill>
              <a:latin typeface="微軟正黑體" panose="020B0604030504040204" pitchFamily="34" charset="-120"/>
              <a:ea typeface="微軟正黑體" panose="020B0604030504040204" pitchFamily="34" charset="-120"/>
            </a:rPr>
            <a:t>冊</a:t>
          </a:r>
          <a:r>
            <a:rPr lang="zh-TW" altLang="en-US" sz="2400" dirty="0" smtClean="0">
              <a:solidFill>
                <a:schemeClr val="tx1"/>
              </a:solidFill>
              <a:latin typeface="微軟正黑體" panose="020B0604030504040204" pitchFamily="34" charset="-120"/>
              <a:ea typeface="微軟正黑體" panose="020B0604030504040204" pitchFamily="34" charset="-120"/>
            </a:rPr>
            <a:t>，以利分送各業務承辦人評分。</a:t>
          </a:r>
          <a:endParaRPr lang="zh-TW" sz="2400" b="0" dirty="0">
            <a:solidFill>
              <a:schemeClr val="tx1"/>
            </a:solidFill>
            <a:latin typeface="微軟正黑體" panose="020B0604030504040204" pitchFamily="34" charset="-120"/>
            <a:ea typeface="微軟正黑體" panose="020B0604030504040204" pitchFamily="34" charset="-120"/>
          </a:endParaRPr>
        </a:p>
      </dgm:t>
    </dgm:pt>
    <dgm:pt modelId="{CC79C9DB-8FF5-40D0-A63B-5C7721DE820B}" type="parTrans" cxnId="{E662C43F-7E01-4821-A9D8-95072E021792}">
      <dgm:prSet/>
      <dgm:spPr/>
      <dgm:t>
        <a:bodyPr/>
        <a:lstStyle/>
        <a:p>
          <a:endParaRPr lang="zh-TW" altLang="en-US">
            <a:latin typeface="微軟正黑體" panose="020B0604030504040204" pitchFamily="34" charset="-120"/>
            <a:ea typeface="微軟正黑體" panose="020B0604030504040204" pitchFamily="34" charset="-120"/>
          </a:endParaRPr>
        </a:p>
      </dgm:t>
    </dgm:pt>
    <dgm:pt modelId="{73854B4B-14CD-4814-9F22-DE484A0DD551}" type="sibTrans" cxnId="{E662C43F-7E01-4821-A9D8-95072E021792}">
      <dgm:prSet/>
      <dgm:spPr/>
      <dgm:t>
        <a:bodyPr/>
        <a:lstStyle/>
        <a:p>
          <a:endParaRPr lang="zh-TW" altLang="en-US">
            <a:latin typeface="微軟正黑體" panose="020B0604030504040204" pitchFamily="34" charset="-120"/>
            <a:ea typeface="微軟正黑體" panose="020B0604030504040204" pitchFamily="34" charset="-120"/>
          </a:endParaRPr>
        </a:p>
      </dgm:t>
    </dgm:pt>
    <dgm:pt modelId="{693D67F3-07E8-4B5F-9E3E-CBF764012238}">
      <dgm:prSet custT="1"/>
      <dgm:spPr/>
      <dgm:t>
        <a:bodyPr/>
        <a:lstStyle/>
        <a:p>
          <a:pPr marL="365125" indent="-365125" rtl="0">
            <a:lnSpc>
              <a:spcPct val="100000"/>
            </a:lnSpc>
            <a:spcBef>
              <a:spcPts val="600"/>
            </a:spcBef>
            <a:spcAft>
              <a:spcPts val="600"/>
            </a:spcAft>
          </a:pPr>
          <a:r>
            <a:rPr lang="zh-TW" altLang="en-US" sz="2400" dirty="0" smtClean="0">
              <a:solidFill>
                <a:schemeClr val="tx1"/>
              </a:solidFill>
              <a:latin typeface="微軟正黑體" panose="020B0604030504040204" pitchFamily="34" charset="-120"/>
              <a:ea typeface="微軟正黑體" panose="020B0604030504040204" pitchFamily="34" charset="-120"/>
            </a:rPr>
            <a:t>每項指標包括：封面、考評評分表及佐證資料</a:t>
          </a:r>
          <a:r>
            <a:rPr lang="en-US" altLang="zh-TW" sz="2400" dirty="0" smtClean="0">
              <a:solidFill>
                <a:schemeClr val="tx1"/>
              </a:solidFill>
              <a:latin typeface="微軟正黑體" panose="020B0604030504040204" pitchFamily="34" charset="-120"/>
              <a:ea typeface="微軟正黑體" panose="020B0604030504040204" pitchFamily="34" charset="-120"/>
            </a:rPr>
            <a:t> (108</a:t>
          </a:r>
          <a:r>
            <a:rPr lang="zh-TW" altLang="en-US" sz="2400" dirty="0" smtClean="0">
              <a:solidFill>
                <a:schemeClr val="tx1"/>
              </a:solidFill>
              <a:latin typeface="微軟正黑體" panose="020B0604030504040204" pitchFamily="34" charset="-120"/>
              <a:ea typeface="微軟正黑體" panose="020B0604030504040204" pitchFamily="34" charset="-120"/>
            </a:rPr>
            <a:t>年度新增提供制定格式供參用</a:t>
          </a:r>
          <a:r>
            <a:rPr lang="en-US" altLang="zh-TW" sz="2400" dirty="0" smtClean="0">
              <a:solidFill>
                <a:schemeClr val="tx1"/>
              </a:solidFill>
              <a:latin typeface="微軟正黑體" panose="020B0604030504040204" pitchFamily="34" charset="-120"/>
              <a:ea typeface="微軟正黑體" panose="020B0604030504040204" pitchFamily="34" charset="-120"/>
            </a:rPr>
            <a:t>)</a:t>
          </a:r>
          <a:r>
            <a:rPr lang="zh-TW" altLang="en-US" sz="2400" dirty="0" smtClean="0">
              <a:solidFill>
                <a:schemeClr val="tx1"/>
              </a:solidFill>
              <a:latin typeface="微軟正黑體" panose="020B0604030504040204" pitchFamily="34" charset="-120"/>
              <a:ea typeface="微軟正黑體" panose="020B0604030504040204" pitchFamily="34" charset="-120"/>
            </a:rPr>
            <a:t>。</a:t>
          </a:r>
        </a:p>
      </dgm:t>
    </dgm:pt>
    <dgm:pt modelId="{CA6C9C75-8440-4C2B-9342-492F73C67055}" type="parTrans" cxnId="{4DE7B900-40C3-49C7-BCCF-43C339BCBFFC}">
      <dgm:prSet/>
      <dgm:spPr/>
      <dgm:t>
        <a:bodyPr/>
        <a:lstStyle/>
        <a:p>
          <a:endParaRPr lang="zh-TW" altLang="en-US"/>
        </a:p>
      </dgm:t>
    </dgm:pt>
    <dgm:pt modelId="{D4ED3CCC-8771-46AC-A759-B6554854EF8C}" type="sibTrans" cxnId="{4DE7B900-40C3-49C7-BCCF-43C339BCBFFC}">
      <dgm:prSet/>
      <dgm:spPr/>
      <dgm:t>
        <a:bodyPr/>
        <a:lstStyle/>
        <a:p>
          <a:endParaRPr lang="zh-TW" altLang="en-US"/>
        </a:p>
      </dgm:t>
    </dgm:pt>
    <dgm:pt modelId="{1453CC8F-B9F9-4135-8360-E1C8C0A8D37E}">
      <dgm:prSet custT="1"/>
      <dgm:spPr>
        <a:noFill/>
      </dgm:spPr>
      <dgm:t>
        <a:bodyPr/>
        <a:lstStyle/>
        <a:p>
          <a:pPr marL="365125" marR="0" indent="-365125" defTabSz="1200150" rtl="0" eaLnBrk="1" fontAlgn="auto" latinLnBrk="0" hangingPunct="1">
            <a:lnSpc>
              <a:spcPct val="100000"/>
            </a:lnSpc>
            <a:spcBef>
              <a:spcPts val="600"/>
            </a:spcBef>
            <a:spcAft>
              <a:spcPts val="600"/>
            </a:spcAft>
            <a:buClrTx/>
            <a:buSzTx/>
            <a:buFontTx/>
            <a:buNone/>
            <a:tabLst/>
            <a:defRPr/>
          </a:pPr>
          <a:r>
            <a:rPr lang="zh-TW" sz="2400" b="1" dirty="0" smtClean="0">
              <a:solidFill>
                <a:srgbClr val="C00000"/>
              </a:solidFill>
              <a:latin typeface="微軟正黑體" panose="020B0604030504040204" pitchFamily="34" charset="-120"/>
              <a:ea typeface="微軟正黑體" panose="020B0604030504040204" pitchFamily="34" charset="-120"/>
            </a:rPr>
            <a:t>一律紙本發文</a:t>
          </a:r>
          <a:r>
            <a:rPr lang="en-US" sz="2400" b="1" dirty="0" smtClean="0">
              <a:solidFill>
                <a:srgbClr val="C00000"/>
              </a:solidFill>
              <a:latin typeface="微軟正黑體" panose="020B0604030504040204" pitchFamily="34" charset="-120"/>
              <a:ea typeface="微軟正黑體" panose="020B0604030504040204" pitchFamily="34" charset="-120"/>
            </a:rPr>
            <a:t>(</a:t>
          </a:r>
          <a:r>
            <a:rPr lang="zh-TW" sz="2400" b="1" dirty="0" smtClean="0">
              <a:solidFill>
                <a:srgbClr val="C00000"/>
              </a:solidFill>
              <a:latin typeface="微軟正黑體" panose="020B0604030504040204" pitchFamily="34" charset="-120"/>
              <a:ea typeface="微軟正黑體" panose="020B0604030504040204" pitchFamily="34" charset="-120"/>
            </a:rPr>
            <a:t>需含考評資料</a:t>
          </a:r>
          <a:r>
            <a:rPr lang="en-US" sz="2400" b="1" dirty="0" smtClean="0">
              <a:solidFill>
                <a:srgbClr val="C00000"/>
              </a:solidFill>
              <a:latin typeface="微軟正黑體" panose="020B0604030504040204" pitchFamily="34" charset="-120"/>
              <a:ea typeface="微軟正黑體" panose="020B0604030504040204" pitchFamily="34" charset="-120"/>
            </a:rPr>
            <a:t>)</a:t>
          </a:r>
          <a:r>
            <a:rPr lang="zh-TW" altLang="en-US" sz="2400" dirty="0" smtClean="0">
              <a:solidFill>
                <a:schemeClr val="tx1"/>
              </a:solidFill>
              <a:latin typeface="微軟正黑體" panose="020B0604030504040204" pitchFamily="34" charset="-120"/>
              <a:ea typeface="微軟正黑體" panose="020B0604030504040204" pitchFamily="34" charset="-120"/>
            </a:rPr>
            <a:t>，避免文到考評資料未到情形。</a:t>
          </a:r>
          <a:endParaRPr lang="zh-TW" sz="2400" dirty="0">
            <a:solidFill>
              <a:schemeClr val="tx1"/>
            </a:solidFill>
            <a:latin typeface="微軟正黑體" panose="020B0604030504040204" pitchFamily="34" charset="-120"/>
            <a:ea typeface="微軟正黑體" panose="020B0604030504040204" pitchFamily="34" charset="-120"/>
          </a:endParaRPr>
        </a:p>
      </dgm:t>
    </dgm:pt>
    <dgm:pt modelId="{2BA6C50C-62A6-44DE-81A9-015E1704E9CD}" type="parTrans" cxnId="{C53287B7-198A-430D-9756-6A5637DA60BA}">
      <dgm:prSet/>
      <dgm:spPr/>
      <dgm:t>
        <a:bodyPr/>
        <a:lstStyle/>
        <a:p>
          <a:endParaRPr lang="zh-TW" altLang="en-US"/>
        </a:p>
      </dgm:t>
    </dgm:pt>
    <dgm:pt modelId="{75F537E7-8498-4DFA-830F-F33DA62B4502}" type="sibTrans" cxnId="{C53287B7-198A-430D-9756-6A5637DA60BA}">
      <dgm:prSet/>
      <dgm:spPr/>
      <dgm:t>
        <a:bodyPr/>
        <a:lstStyle/>
        <a:p>
          <a:endParaRPr lang="zh-TW" altLang="en-US"/>
        </a:p>
      </dgm:t>
    </dgm:pt>
    <dgm:pt modelId="{85ECC81D-C884-4133-9052-CE11DA92519D}">
      <dgm:prSet custT="1"/>
      <dgm:spPr>
        <a:noFill/>
      </dgm:spPr>
      <dgm:t>
        <a:bodyPr/>
        <a:lstStyle/>
        <a:p>
          <a:pPr marL="365125" marR="0" indent="-365125" defTabSz="1200150" rtl="0" eaLnBrk="1" fontAlgn="auto" latinLnBrk="0" hangingPunct="1">
            <a:lnSpc>
              <a:spcPct val="100000"/>
            </a:lnSpc>
            <a:spcBef>
              <a:spcPts val="600"/>
            </a:spcBef>
            <a:spcAft>
              <a:spcPts val="600"/>
            </a:spcAft>
            <a:buClrTx/>
            <a:buSzTx/>
            <a:buFontTx/>
            <a:buNone/>
            <a:tabLst/>
            <a:defRPr/>
          </a:pPr>
          <a:r>
            <a:rPr lang="zh-TW" sz="2400" dirty="0" smtClean="0">
              <a:solidFill>
                <a:schemeClr val="tx1"/>
              </a:solidFill>
              <a:latin typeface="微軟正黑體" panose="020B0604030504040204" pitchFamily="34" charset="-120"/>
              <a:ea typeface="微軟正黑體" panose="020B0604030504040204" pitchFamily="34" charset="-120"/>
            </a:rPr>
            <a:t>以本部收文日為準，若有</a:t>
          </a:r>
          <a:r>
            <a:rPr lang="zh-TW" sz="2400" b="1" dirty="0" smtClean="0">
              <a:solidFill>
                <a:srgbClr val="C00000"/>
              </a:solidFill>
              <a:latin typeface="微軟正黑體" panose="020B0604030504040204" pitchFamily="34" charset="-120"/>
              <a:ea typeface="微軟正黑體" panose="020B0604030504040204" pitchFamily="34" charset="-120"/>
            </a:rPr>
            <a:t>遲交</a:t>
          </a:r>
          <a:r>
            <a:rPr lang="zh-TW" sz="2400" dirty="0" smtClean="0">
              <a:solidFill>
                <a:schemeClr val="tx1"/>
              </a:solidFill>
              <a:latin typeface="微軟正黑體" panose="020B0604030504040204" pitchFamily="34" charset="-120"/>
              <a:ea typeface="微軟正黑體" panose="020B0604030504040204" pitchFamily="34" charset="-120"/>
            </a:rPr>
            <a:t>情形，以指標得分總分</a:t>
          </a:r>
          <a:r>
            <a:rPr lang="zh-TW" sz="2400" b="1" dirty="0" smtClean="0">
              <a:solidFill>
                <a:srgbClr val="C00000"/>
              </a:solidFill>
              <a:latin typeface="微軟正黑體" panose="020B0604030504040204" pitchFamily="34" charset="-120"/>
              <a:ea typeface="微軟正黑體" panose="020B0604030504040204" pitchFamily="34" charset="-120"/>
            </a:rPr>
            <a:t>每日扣</a:t>
          </a:r>
          <a:r>
            <a:rPr lang="en-US" sz="2400" b="1" dirty="0" smtClean="0">
              <a:solidFill>
                <a:srgbClr val="C00000"/>
              </a:solidFill>
              <a:latin typeface="微軟正黑體" panose="020B0604030504040204" pitchFamily="34" charset="-120"/>
              <a:ea typeface="微軟正黑體" panose="020B0604030504040204" pitchFamily="34" charset="-120"/>
            </a:rPr>
            <a:t>0.5</a:t>
          </a:r>
          <a:r>
            <a:rPr lang="zh-TW" sz="2400" b="1" dirty="0" smtClean="0">
              <a:solidFill>
                <a:srgbClr val="C00000"/>
              </a:solidFill>
              <a:latin typeface="微軟正黑體" panose="020B0604030504040204" pitchFamily="34" charset="-120"/>
              <a:ea typeface="微軟正黑體" panose="020B0604030504040204" pitchFamily="34" charset="-120"/>
            </a:rPr>
            <a:t>分，最多扣</a:t>
          </a:r>
          <a:r>
            <a:rPr lang="en-US" sz="2400" b="1" dirty="0" smtClean="0">
              <a:solidFill>
                <a:srgbClr val="C00000"/>
              </a:solidFill>
              <a:latin typeface="微軟正黑體" panose="020B0604030504040204" pitchFamily="34" charset="-120"/>
              <a:ea typeface="微軟正黑體" panose="020B0604030504040204" pitchFamily="34" charset="-120"/>
            </a:rPr>
            <a:t>2</a:t>
          </a:r>
          <a:r>
            <a:rPr lang="zh-TW" sz="2400" b="1" dirty="0" smtClean="0">
              <a:solidFill>
                <a:srgbClr val="C00000"/>
              </a:solidFill>
              <a:latin typeface="微軟正黑體" panose="020B0604030504040204" pitchFamily="34" charset="-120"/>
              <a:ea typeface="微軟正黑體" panose="020B0604030504040204" pitchFamily="34" charset="-120"/>
            </a:rPr>
            <a:t>分</a:t>
          </a:r>
          <a:r>
            <a:rPr lang="zh-TW" sz="2400" dirty="0" smtClean="0">
              <a:solidFill>
                <a:schemeClr val="tx1"/>
              </a:solidFill>
              <a:latin typeface="微軟正黑體" panose="020B0604030504040204" pitchFamily="34" charset="-120"/>
              <a:ea typeface="微軟正黑體" panose="020B0604030504040204" pitchFamily="34" charset="-120"/>
            </a:rPr>
            <a:t>。</a:t>
          </a:r>
          <a:endParaRPr lang="zh-TW" sz="2400" dirty="0">
            <a:solidFill>
              <a:schemeClr val="tx1"/>
            </a:solidFill>
            <a:latin typeface="微軟正黑體" panose="020B0604030504040204" pitchFamily="34" charset="-120"/>
            <a:ea typeface="微軟正黑體" panose="020B0604030504040204" pitchFamily="34" charset="-120"/>
          </a:endParaRPr>
        </a:p>
      </dgm:t>
    </dgm:pt>
    <dgm:pt modelId="{40A55F21-0358-462B-B0E8-A8D857D2FBED}" type="parTrans" cxnId="{6B1DE196-9893-4465-86D8-63C0FB3C2135}">
      <dgm:prSet/>
      <dgm:spPr/>
      <dgm:t>
        <a:bodyPr/>
        <a:lstStyle/>
        <a:p>
          <a:endParaRPr lang="zh-TW" altLang="en-US"/>
        </a:p>
      </dgm:t>
    </dgm:pt>
    <dgm:pt modelId="{15EAB4D5-50F9-4CDB-B716-37B3599366ED}" type="sibTrans" cxnId="{6B1DE196-9893-4465-86D8-63C0FB3C2135}">
      <dgm:prSet/>
      <dgm:spPr/>
      <dgm:t>
        <a:bodyPr/>
        <a:lstStyle/>
        <a:p>
          <a:endParaRPr lang="zh-TW" altLang="en-US"/>
        </a:p>
      </dgm:t>
    </dgm:pt>
    <dgm:pt modelId="{B33652EE-7B26-4514-9388-506207EACB16}">
      <dgm:prSet custT="1"/>
      <dgm:spPr>
        <a:noFill/>
      </dgm:spPr>
      <dgm:t>
        <a:bodyPr/>
        <a:lstStyle/>
        <a:p>
          <a:pPr marL="228600" marR="0" indent="0" defTabSz="1200150" rtl="0" eaLnBrk="1" fontAlgn="auto" latinLnBrk="0" hangingPunct="1">
            <a:lnSpc>
              <a:spcPct val="90000"/>
            </a:lnSpc>
            <a:spcBef>
              <a:spcPct val="0"/>
            </a:spcBef>
            <a:spcAft>
              <a:spcPct val="15000"/>
            </a:spcAft>
            <a:buClrTx/>
            <a:buSzTx/>
            <a:buFontTx/>
            <a:buNone/>
            <a:tabLst/>
            <a:defRPr/>
          </a:pPr>
          <a:endParaRPr lang="zh-TW" altLang="en-US" sz="2400" dirty="0" smtClean="0">
            <a:solidFill>
              <a:srgbClr val="C00000"/>
            </a:solidFill>
            <a:latin typeface="微軟正黑體" panose="020B0604030504040204" pitchFamily="34" charset="-120"/>
            <a:ea typeface="微軟正黑體" panose="020B0604030504040204" pitchFamily="34" charset="-120"/>
          </a:endParaRPr>
        </a:p>
      </dgm:t>
    </dgm:pt>
    <dgm:pt modelId="{A53CAC4F-10A3-4974-9478-92E6F4661FCB}" type="sibTrans" cxnId="{C3623D69-879D-49B4-BED4-FE29E7D6D2BC}">
      <dgm:prSet/>
      <dgm:spPr/>
      <dgm:t>
        <a:bodyPr/>
        <a:lstStyle/>
        <a:p>
          <a:endParaRPr lang="zh-TW" altLang="en-US"/>
        </a:p>
      </dgm:t>
    </dgm:pt>
    <dgm:pt modelId="{3DEAA33B-3053-43CA-9E40-4C4CD88CC4BD}" type="parTrans" cxnId="{C3623D69-879D-49B4-BED4-FE29E7D6D2BC}">
      <dgm:prSet/>
      <dgm:spPr/>
      <dgm:t>
        <a:bodyPr/>
        <a:lstStyle/>
        <a:p>
          <a:endParaRPr lang="zh-TW" altLang="en-US"/>
        </a:p>
      </dgm:t>
    </dgm:pt>
    <dgm:pt modelId="{9AE8083C-B1B8-498B-A7A6-C5CCE2061538}" type="pres">
      <dgm:prSet presAssocID="{75CC11FB-4CE0-4C25-9B41-71C88F09573D}" presName="linear" presStyleCnt="0">
        <dgm:presLayoutVars>
          <dgm:dir/>
          <dgm:animLvl val="lvl"/>
          <dgm:resizeHandles val="exact"/>
        </dgm:presLayoutVars>
      </dgm:prSet>
      <dgm:spPr/>
      <dgm:t>
        <a:bodyPr/>
        <a:lstStyle/>
        <a:p>
          <a:endParaRPr lang="zh-TW" altLang="en-US"/>
        </a:p>
      </dgm:t>
    </dgm:pt>
    <dgm:pt modelId="{7EB49CF3-BB9D-4275-BD1C-FFE723183018}" type="pres">
      <dgm:prSet presAssocID="{2F55057A-C5E5-405C-BFB0-E8E9F4C6D08F}" presName="parentLin" presStyleCnt="0"/>
      <dgm:spPr/>
    </dgm:pt>
    <dgm:pt modelId="{610CEDDB-0E41-411B-A008-277E93E4FBBA}" type="pres">
      <dgm:prSet presAssocID="{2F55057A-C5E5-405C-BFB0-E8E9F4C6D08F}" presName="parentLeftMargin" presStyleLbl="node1" presStyleIdx="0" presStyleCnt="1"/>
      <dgm:spPr/>
      <dgm:t>
        <a:bodyPr/>
        <a:lstStyle/>
        <a:p>
          <a:endParaRPr lang="zh-TW" altLang="en-US"/>
        </a:p>
      </dgm:t>
    </dgm:pt>
    <dgm:pt modelId="{3D534FCF-4EA5-4F9A-9254-AB138E87885F}" type="pres">
      <dgm:prSet presAssocID="{2F55057A-C5E5-405C-BFB0-E8E9F4C6D08F}" presName="parentText" presStyleLbl="node1" presStyleIdx="0" presStyleCnt="1" custScaleY="720093">
        <dgm:presLayoutVars>
          <dgm:chMax val="0"/>
          <dgm:bulletEnabled val="1"/>
        </dgm:presLayoutVars>
      </dgm:prSet>
      <dgm:spPr/>
      <dgm:t>
        <a:bodyPr/>
        <a:lstStyle/>
        <a:p>
          <a:endParaRPr lang="zh-TW" altLang="en-US"/>
        </a:p>
      </dgm:t>
    </dgm:pt>
    <dgm:pt modelId="{D99CA9E2-A344-4808-AE71-4459944821F7}" type="pres">
      <dgm:prSet presAssocID="{2F55057A-C5E5-405C-BFB0-E8E9F4C6D08F}" presName="negativeSpace" presStyleCnt="0"/>
      <dgm:spPr/>
    </dgm:pt>
    <dgm:pt modelId="{1343E0E9-0DE4-403E-A001-BE90A59A1E27}" type="pres">
      <dgm:prSet presAssocID="{2F55057A-C5E5-405C-BFB0-E8E9F4C6D08F}" presName="childText" presStyleLbl="conFgAcc1" presStyleIdx="0" presStyleCnt="1" custScaleX="100000" custScaleY="269872" custLinFactY="-7655" custLinFactNeighborX="-7" custLinFactNeighborY="-100000">
        <dgm:presLayoutVars>
          <dgm:bulletEnabled val="1"/>
        </dgm:presLayoutVars>
      </dgm:prSet>
      <dgm:spPr/>
      <dgm:t>
        <a:bodyPr/>
        <a:lstStyle/>
        <a:p>
          <a:endParaRPr lang="zh-TW" altLang="en-US"/>
        </a:p>
      </dgm:t>
    </dgm:pt>
  </dgm:ptLst>
  <dgm:cxnLst>
    <dgm:cxn modelId="{0A56FFA9-094C-4DA8-9F0A-083462C3A3C1}" srcId="{75CC11FB-4CE0-4C25-9B41-71C88F09573D}" destId="{2F55057A-C5E5-405C-BFB0-E8E9F4C6D08F}" srcOrd="0" destOrd="0" parTransId="{F19F34BA-C088-455C-A53F-159AE47505E8}" sibTransId="{12B683E0-874B-4565-A684-FC0FE45EC414}"/>
    <dgm:cxn modelId="{3994E718-7B60-4595-AA29-3C3283482504}" type="presOf" srcId="{2F55057A-C5E5-405C-BFB0-E8E9F4C6D08F}" destId="{610CEDDB-0E41-411B-A008-277E93E4FBBA}" srcOrd="0" destOrd="0" presId="urn:microsoft.com/office/officeart/2005/8/layout/list1"/>
    <dgm:cxn modelId="{A06AAE1B-55BD-407D-A176-532C82DB1971}" type="presOf" srcId="{2F55057A-C5E5-405C-BFB0-E8E9F4C6D08F}" destId="{3D534FCF-4EA5-4F9A-9254-AB138E87885F}" srcOrd="1" destOrd="0" presId="urn:microsoft.com/office/officeart/2005/8/layout/list1"/>
    <dgm:cxn modelId="{8E63A26A-0CDB-4323-91C0-1C1CDF551042}" type="presOf" srcId="{B33652EE-7B26-4514-9388-506207EACB16}" destId="{1343E0E9-0DE4-403E-A001-BE90A59A1E27}" srcOrd="0" destOrd="4" presId="urn:microsoft.com/office/officeart/2005/8/layout/list1"/>
    <dgm:cxn modelId="{63BA007B-C95B-45E3-ADCB-4C2638589110}" type="presOf" srcId="{75CC11FB-4CE0-4C25-9B41-71C88F09573D}" destId="{9AE8083C-B1B8-498B-A7A6-C5CCE2061538}" srcOrd="0" destOrd="0" presId="urn:microsoft.com/office/officeart/2005/8/layout/list1"/>
    <dgm:cxn modelId="{C53287B7-198A-430D-9756-6A5637DA60BA}" srcId="{2F55057A-C5E5-405C-BFB0-E8E9F4C6D08F}" destId="{1453CC8F-B9F9-4135-8360-E1C8C0A8D37E}" srcOrd="0" destOrd="0" parTransId="{2BA6C50C-62A6-44DE-81A9-015E1704E9CD}" sibTransId="{75F537E7-8498-4DFA-830F-F33DA62B4502}"/>
    <dgm:cxn modelId="{0FB7686F-D0C2-4959-92C0-58BF1383D4D0}" type="presOf" srcId="{1453CC8F-B9F9-4135-8360-E1C8C0A8D37E}" destId="{1343E0E9-0DE4-403E-A001-BE90A59A1E27}" srcOrd="0" destOrd="0" presId="urn:microsoft.com/office/officeart/2005/8/layout/list1"/>
    <dgm:cxn modelId="{F498134B-E75A-401C-917C-10AA35B1B899}" type="presOf" srcId="{693D67F3-07E8-4B5F-9E3E-CBF764012238}" destId="{1343E0E9-0DE4-403E-A001-BE90A59A1E27}" srcOrd="0" destOrd="3" presId="urn:microsoft.com/office/officeart/2005/8/layout/list1"/>
    <dgm:cxn modelId="{E662C43F-7E01-4821-A9D8-95072E021792}" srcId="{2F55057A-C5E5-405C-BFB0-E8E9F4C6D08F}" destId="{2C194C21-B80A-4C28-BC8D-A6366C9E5205}" srcOrd="2" destOrd="0" parTransId="{CC79C9DB-8FF5-40D0-A63B-5C7721DE820B}" sibTransId="{73854B4B-14CD-4814-9F22-DE484A0DD551}"/>
    <dgm:cxn modelId="{6E732D28-0A4C-4DEE-B274-655DD44D98B1}" type="presOf" srcId="{2C194C21-B80A-4C28-BC8D-A6366C9E5205}" destId="{1343E0E9-0DE4-403E-A001-BE90A59A1E27}" srcOrd="0" destOrd="2" presId="urn:microsoft.com/office/officeart/2005/8/layout/list1"/>
    <dgm:cxn modelId="{E487F632-2079-4F0F-910B-2D0B3ED3B321}" type="presOf" srcId="{85ECC81D-C884-4133-9052-CE11DA92519D}" destId="{1343E0E9-0DE4-403E-A001-BE90A59A1E27}" srcOrd="0" destOrd="1" presId="urn:microsoft.com/office/officeart/2005/8/layout/list1"/>
    <dgm:cxn modelId="{C3623D69-879D-49B4-BED4-FE29E7D6D2BC}" srcId="{2F55057A-C5E5-405C-BFB0-E8E9F4C6D08F}" destId="{B33652EE-7B26-4514-9388-506207EACB16}" srcOrd="4" destOrd="0" parTransId="{3DEAA33B-3053-43CA-9E40-4C4CD88CC4BD}" sibTransId="{A53CAC4F-10A3-4974-9478-92E6F4661FCB}"/>
    <dgm:cxn modelId="{6B1DE196-9893-4465-86D8-63C0FB3C2135}" srcId="{2F55057A-C5E5-405C-BFB0-E8E9F4C6D08F}" destId="{85ECC81D-C884-4133-9052-CE11DA92519D}" srcOrd="1" destOrd="0" parTransId="{40A55F21-0358-462B-B0E8-A8D857D2FBED}" sibTransId="{15EAB4D5-50F9-4CDB-B716-37B3599366ED}"/>
    <dgm:cxn modelId="{4DE7B900-40C3-49C7-BCCF-43C339BCBFFC}" srcId="{2F55057A-C5E5-405C-BFB0-E8E9F4C6D08F}" destId="{693D67F3-07E8-4B5F-9E3E-CBF764012238}" srcOrd="3" destOrd="0" parTransId="{CA6C9C75-8440-4C2B-9342-492F73C67055}" sibTransId="{D4ED3CCC-8771-46AC-A759-B6554854EF8C}"/>
    <dgm:cxn modelId="{42742A44-BAE4-439C-822D-A3E38A73FAFC}" type="presParOf" srcId="{9AE8083C-B1B8-498B-A7A6-C5CCE2061538}" destId="{7EB49CF3-BB9D-4275-BD1C-FFE723183018}" srcOrd="0" destOrd="0" presId="urn:microsoft.com/office/officeart/2005/8/layout/list1"/>
    <dgm:cxn modelId="{938BAC90-81A8-4AC5-AC03-DD65B965F3D6}" type="presParOf" srcId="{7EB49CF3-BB9D-4275-BD1C-FFE723183018}" destId="{610CEDDB-0E41-411B-A008-277E93E4FBBA}" srcOrd="0" destOrd="0" presId="urn:microsoft.com/office/officeart/2005/8/layout/list1"/>
    <dgm:cxn modelId="{AFAB009C-3E65-4AFA-8A84-82A70DACFD83}" type="presParOf" srcId="{7EB49CF3-BB9D-4275-BD1C-FFE723183018}" destId="{3D534FCF-4EA5-4F9A-9254-AB138E87885F}" srcOrd="1" destOrd="0" presId="urn:microsoft.com/office/officeart/2005/8/layout/list1"/>
    <dgm:cxn modelId="{C631C49D-157D-4300-A6EA-77E8C3154CCC}" type="presParOf" srcId="{9AE8083C-B1B8-498B-A7A6-C5CCE2061538}" destId="{D99CA9E2-A344-4808-AE71-4459944821F7}" srcOrd="1" destOrd="0" presId="urn:microsoft.com/office/officeart/2005/8/layout/list1"/>
    <dgm:cxn modelId="{DFD3F83C-3849-4FF8-87E4-1A01201F4F62}" type="presParOf" srcId="{9AE8083C-B1B8-498B-A7A6-C5CCE2061538}" destId="{1343E0E9-0DE4-403E-A001-BE90A59A1E27}"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5CC11FB-4CE0-4C25-9B41-71C88F09573D}"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TW" altLang="en-US"/>
        </a:p>
      </dgm:t>
    </dgm:pt>
    <dgm:pt modelId="{2F55057A-C5E5-405C-BFB0-E8E9F4C6D08F}">
      <dgm:prSet custT="1"/>
      <dgm:spPr/>
      <dgm:t>
        <a:bodyPr/>
        <a:lstStyle/>
        <a:p>
          <a:pPr algn="ctr" rtl="0"/>
          <a:r>
            <a:rPr lang="zh-TW" altLang="en-US" sz="2800" b="1" u="none" dirty="0" smtClean="0">
              <a:solidFill>
                <a:schemeClr val="bg1"/>
              </a:solidFill>
              <a:latin typeface="微軟正黑體" panose="020B0604030504040204" pitchFamily="34" charset="-120"/>
              <a:ea typeface="微軟正黑體" panose="020B0604030504040204" pitchFamily="34" charset="-120"/>
            </a:rPr>
            <a:t>第一組</a:t>
          </a:r>
          <a:endParaRPr lang="zh-TW" sz="2800" b="1" u="none" dirty="0">
            <a:solidFill>
              <a:schemeClr val="bg1"/>
            </a:solidFill>
            <a:latin typeface="微軟正黑體" panose="020B0604030504040204" pitchFamily="34" charset="-120"/>
            <a:ea typeface="微軟正黑體" panose="020B0604030504040204" pitchFamily="34" charset="-120"/>
          </a:endParaRPr>
        </a:p>
      </dgm:t>
    </dgm:pt>
    <dgm:pt modelId="{F19F34BA-C088-455C-A53F-159AE47505E8}" type="parTrans" cxnId="{0A56FFA9-094C-4DA8-9F0A-083462C3A3C1}">
      <dgm:prSet/>
      <dgm:spPr/>
      <dgm:t>
        <a:bodyPr/>
        <a:lstStyle/>
        <a:p>
          <a:endParaRPr lang="zh-TW" altLang="en-US">
            <a:latin typeface="微軟正黑體" panose="020B0604030504040204" pitchFamily="34" charset="-120"/>
            <a:ea typeface="微軟正黑體" panose="020B0604030504040204" pitchFamily="34" charset="-120"/>
          </a:endParaRPr>
        </a:p>
      </dgm:t>
    </dgm:pt>
    <dgm:pt modelId="{12B683E0-874B-4565-A684-FC0FE45EC414}" type="sibTrans" cxnId="{0A56FFA9-094C-4DA8-9F0A-083462C3A3C1}">
      <dgm:prSet/>
      <dgm:spPr/>
      <dgm:t>
        <a:bodyPr/>
        <a:lstStyle/>
        <a:p>
          <a:endParaRPr lang="zh-TW" altLang="en-US">
            <a:latin typeface="微軟正黑體" panose="020B0604030504040204" pitchFamily="34" charset="-120"/>
            <a:ea typeface="微軟正黑體" panose="020B0604030504040204" pitchFamily="34" charset="-120"/>
          </a:endParaRPr>
        </a:p>
      </dgm:t>
    </dgm:pt>
    <dgm:pt modelId="{1453CC8F-B9F9-4135-8360-E1C8C0A8D37E}">
      <dgm:prSet custT="1"/>
      <dgm:spPr>
        <a:noFill/>
      </dgm:spPr>
      <dgm:t>
        <a:bodyPr/>
        <a:lstStyle/>
        <a:p>
          <a:pPr marL="365125" marR="0" indent="-365125" algn="ctr" defTabSz="1200150" rtl="0" eaLnBrk="1" fontAlgn="auto" latinLnBrk="0" hangingPunct="1">
            <a:lnSpc>
              <a:spcPct val="100000"/>
            </a:lnSpc>
            <a:spcBef>
              <a:spcPts val="600"/>
            </a:spcBef>
            <a:spcAft>
              <a:spcPts val="600"/>
            </a:spcAft>
            <a:buClrTx/>
            <a:buSzTx/>
            <a:buFontTx/>
            <a:buNone/>
            <a:tabLst>
              <a:tab pos="808038" algn="l"/>
            </a:tabLst>
            <a:defRPr/>
          </a:pPr>
          <a:r>
            <a:rPr lang="zh-TW" sz="2400" dirty="0" smtClean="0">
              <a:latin typeface="微軟正黑體" panose="020B0604030504040204" pitchFamily="34" charset="-120"/>
              <a:ea typeface="微軟正黑體" panose="020B0604030504040204" pitchFamily="34" charset="-120"/>
            </a:rPr>
            <a:t>臺北市</a:t>
          </a:r>
          <a:endParaRPr lang="zh-TW" sz="2400" dirty="0">
            <a:solidFill>
              <a:schemeClr val="tx1"/>
            </a:solidFill>
            <a:latin typeface="微軟正黑體" panose="020B0604030504040204" pitchFamily="34" charset="-120"/>
            <a:ea typeface="微軟正黑體" panose="020B0604030504040204" pitchFamily="34" charset="-120"/>
          </a:endParaRPr>
        </a:p>
      </dgm:t>
    </dgm:pt>
    <dgm:pt modelId="{2BA6C50C-62A6-44DE-81A9-015E1704E9CD}" type="parTrans" cxnId="{C53287B7-198A-430D-9756-6A5637DA60BA}">
      <dgm:prSet/>
      <dgm:spPr/>
      <dgm:t>
        <a:bodyPr/>
        <a:lstStyle/>
        <a:p>
          <a:endParaRPr lang="zh-TW" altLang="en-US"/>
        </a:p>
      </dgm:t>
    </dgm:pt>
    <dgm:pt modelId="{75F537E7-8498-4DFA-830F-F33DA62B4502}" type="sibTrans" cxnId="{C53287B7-198A-430D-9756-6A5637DA60BA}">
      <dgm:prSet/>
      <dgm:spPr/>
      <dgm:t>
        <a:bodyPr/>
        <a:lstStyle/>
        <a:p>
          <a:endParaRPr lang="zh-TW" altLang="en-US"/>
        </a:p>
      </dgm:t>
    </dgm:pt>
    <dgm:pt modelId="{925D8CCA-8426-43F0-9C80-31E2C4C1244F}">
      <dgm:prSet custT="1"/>
      <dgm:spPr>
        <a:noFill/>
      </dgm:spPr>
      <dgm:t>
        <a:bodyPr/>
        <a:lstStyle/>
        <a:p>
          <a:pPr marL="365125" marR="0" indent="-365125" algn="ctr" defTabSz="1200150" rtl="0" eaLnBrk="1" fontAlgn="auto" latinLnBrk="0" hangingPunct="1">
            <a:lnSpc>
              <a:spcPct val="100000"/>
            </a:lnSpc>
            <a:spcBef>
              <a:spcPts val="600"/>
            </a:spcBef>
            <a:spcAft>
              <a:spcPts val="600"/>
            </a:spcAft>
            <a:buClrTx/>
            <a:buSzTx/>
            <a:buFontTx/>
            <a:buNone/>
            <a:tabLst>
              <a:tab pos="808038" algn="l"/>
            </a:tabLst>
            <a:defRPr/>
          </a:pPr>
          <a:r>
            <a:rPr lang="zh-TW" sz="2400" dirty="0" smtClean="0">
              <a:latin typeface="微軟正黑體" panose="020B0604030504040204" pitchFamily="34" charset="-120"/>
              <a:ea typeface="微軟正黑體" panose="020B0604030504040204" pitchFamily="34" charset="-120"/>
            </a:rPr>
            <a:t>新北市</a:t>
          </a:r>
          <a:endParaRPr lang="zh-TW" sz="2400" dirty="0">
            <a:solidFill>
              <a:schemeClr val="tx1"/>
            </a:solidFill>
            <a:latin typeface="微軟正黑體" panose="020B0604030504040204" pitchFamily="34" charset="-120"/>
            <a:ea typeface="微軟正黑體" panose="020B0604030504040204" pitchFamily="34" charset="-120"/>
          </a:endParaRPr>
        </a:p>
      </dgm:t>
    </dgm:pt>
    <dgm:pt modelId="{B270F452-ED65-4421-9B97-7FB39BFC23F1}" type="parTrans" cxnId="{10B40BFD-35EF-4061-9EE7-98051763D471}">
      <dgm:prSet/>
      <dgm:spPr/>
      <dgm:t>
        <a:bodyPr/>
        <a:lstStyle/>
        <a:p>
          <a:endParaRPr lang="zh-TW" altLang="en-US"/>
        </a:p>
      </dgm:t>
    </dgm:pt>
    <dgm:pt modelId="{0EB5ED9F-46F5-487C-9B14-5671FEECE56A}" type="sibTrans" cxnId="{10B40BFD-35EF-4061-9EE7-98051763D471}">
      <dgm:prSet/>
      <dgm:spPr/>
      <dgm:t>
        <a:bodyPr/>
        <a:lstStyle/>
        <a:p>
          <a:endParaRPr lang="zh-TW" altLang="en-US"/>
        </a:p>
      </dgm:t>
    </dgm:pt>
    <dgm:pt modelId="{F80B29BA-3793-4459-A7E9-E1BBFA597A64}">
      <dgm:prSet custT="1"/>
      <dgm:spPr>
        <a:noFill/>
      </dgm:spPr>
      <dgm:t>
        <a:bodyPr/>
        <a:lstStyle/>
        <a:p>
          <a:pPr marL="365125" marR="0" indent="-365125" algn="ctr" defTabSz="1200150" rtl="0" eaLnBrk="1" fontAlgn="auto" latinLnBrk="0" hangingPunct="1">
            <a:lnSpc>
              <a:spcPct val="100000"/>
            </a:lnSpc>
            <a:spcBef>
              <a:spcPts val="600"/>
            </a:spcBef>
            <a:spcAft>
              <a:spcPts val="600"/>
            </a:spcAft>
            <a:buClrTx/>
            <a:buSzTx/>
            <a:buFontTx/>
            <a:buNone/>
            <a:tabLst>
              <a:tab pos="808038" algn="l"/>
            </a:tabLst>
            <a:defRPr/>
          </a:pPr>
          <a:r>
            <a:rPr lang="zh-TW" sz="2400" dirty="0" smtClean="0">
              <a:latin typeface="微軟正黑體" panose="020B0604030504040204" pitchFamily="34" charset="-120"/>
              <a:ea typeface="微軟正黑體" panose="020B0604030504040204" pitchFamily="34" charset="-120"/>
            </a:rPr>
            <a:t>桃園市</a:t>
          </a:r>
          <a:endParaRPr lang="zh-TW" sz="2400" dirty="0">
            <a:solidFill>
              <a:schemeClr val="tx1"/>
            </a:solidFill>
            <a:latin typeface="微軟正黑體" panose="020B0604030504040204" pitchFamily="34" charset="-120"/>
            <a:ea typeface="微軟正黑體" panose="020B0604030504040204" pitchFamily="34" charset="-120"/>
          </a:endParaRPr>
        </a:p>
      </dgm:t>
    </dgm:pt>
    <dgm:pt modelId="{5F35DE58-8EA4-4AB7-BF73-1F22C211537E}" type="parTrans" cxnId="{34FBB8DF-5110-4D74-8DE3-D977D49B0B58}">
      <dgm:prSet/>
      <dgm:spPr/>
      <dgm:t>
        <a:bodyPr/>
        <a:lstStyle/>
        <a:p>
          <a:endParaRPr lang="zh-TW" altLang="en-US"/>
        </a:p>
      </dgm:t>
    </dgm:pt>
    <dgm:pt modelId="{FE78945F-AFBC-4A36-AD80-65A75A7CDD1E}" type="sibTrans" cxnId="{34FBB8DF-5110-4D74-8DE3-D977D49B0B58}">
      <dgm:prSet/>
      <dgm:spPr/>
      <dgm:t>
        <a:bodyPr/>
        <a:lstStyle/>
        <a:p>
          <a:endParaRPr lang="zh-TW" altLang="en-US"/>
        </a:p>
      </dgm:t>
    </dgm:pt>
    <dgm:pt modelId="{2769F413-F538-48EE-9ADA-B23D373C9482}">
      <dgm:prSet custT="1"/>
      <dgm:spPr>
        <a:noFill/>
      </dgm:spPr>
      <dgm:t>
        <a:bodyPr/>
        <a:lstStyle/>
        <a:p>
          <a:pPr marL="365125" marR="0" indent="-365125" algn="ctr" defTabSz="1200150" rtl="0" eaLnBrk="1" fontAlgn="auto" latinLnBrk="0" hangingPunct="1">
            <a:lnSpc>
              <a:spcPct val="100000"/>
            </a:lnSpc>
            <a:spcBef>
              <a:spcPts val="600"/>
            </a:spcBef>
            <a:spcAft>
              <a:spcPts val="600"/>
            </a:spcAft>
            <a:buClrTx/>
            <a:buSzTx/>
            <a:buFontTx/>
            <a:buNone/>
            <a:tabLst>
              <a:tab pos="808038" algn="l"/>
            </a:tabLst>
            <a:defRPr/>
          </a:pPr>
          <a:r>
            <a:rPr lang="zh-TW" sz="2400" dirty="0" smtClean="0">
              <a:latin typeface="微軟正黑體" panose="020B0604030504040204" pitchFamily="34" charset="-120"/>
              <a:ea typeface="微軟正黑體" panose="020B0604030504040204" pitchFamily="34" charset="-120"/>
            </a:rPr>
            <a:t>臺中市</a:t>
          </a:r>
          <a:endParaRPr lang="zh-TW" sz="2400" dirty="0">
            <a:solidFill>
              <a:schemeClr val="tx1"/>
            </a:solidFill>
            <a:latin typeface="微軟正黑體" panose="020B0604030504040204" pitchFamily="34" charset="-120"/>
            <a:ea typeface="微軟正黑體" panose="020B0604030504040204" pitchFamily="34" charset="-120"/>
          </a:endParaRPr>
        </a:p>
      </dgm:t>
    </dgm:pt>
    <dgm:pt modelId="{AD4CCA22-7214-4155-A3B0-0A89DC046571}" type="parTrans" cxnId="{BE3340B8-E9B1-4A22-856B-5CA197E0360A}">
      <dgm:prSet/>
      <dgm:spPr/>
      <dgm:t>
        <a:bodyPr/>
        <a:lstStyle/>
        <a:p>
          <a:endParaRPr lang="zh-TW" altLang="en-US"/>
        </a:p>
      </dgm:t>
    </dgm:pt>
    <dgm:pt modelId="{8D9F1A59-7391-48A9-96C1-0CD6935DFB6A}" type="sibTrans" cxnId="{BE3340B8-E9B1-4A22-856B-5CA197E0360A}">
      <dgm:prSet/>
      <dgm:spPr/>
      <dgm:t>
        <a:bodyPr/>
        <a:lstStyle/>
        <a:p>
          <a:endParaRPr lang="zh-TW" altLang="en-US"/>
        </a:p>
      </dgm:t>
    </dgm:pt>
    <dgm:pt modelId="{F9345A89-C107-4F4F-9BCF-2FE2296A4F6D}">
      <dgm:prSet custT="1"/>
      <dgm:spPr>
        <a:noFill/>
      </dgm:spPr>
      <dgm:t>
        <a:bodyPr/>
        <a:lstStyle/>
        <a:p>
          <a:pPr marL="365125" marR="0" indent="-365125" algn="ctr" defTabSz="1200150" rtl="0" eaLnBrk="1" fontAlgn="auto" latinLnBrk="0" hangingPunct="1">
            <a:lnSpc>
              <a:spcPct val="100000"/>
            </a:lnSpc>
            <a:spcBef>
              <a:spcPts val="600"/>
            </a:spcBef>
            <a:spcAft>
              <a:spcPts val="600"/>
            </a:spcAft>
            <a:buClrTx/>
            <a:buSzTx/>
            <a:buFontTx/>
            <a:buNone/>
            <a:tabLst>
              <a:tab pos="808038" algn="l"/>
            </a:tabLst>
            <a:defRPr/>
          </a:pPr>
          <a:r>
            <a:rPr lang="zh-TW" sz="2400" dirty="0" smtClean="0">
              <a:latin typeface="微軟正黑體" panose="020B0604030504040204" pitchFamily="34" charset="-120"/>
              <a:ea typeface="微軟正黑體" panose="020B0604030504040204" pitchFamily="34" charset="-120"/>
            </a:rPr>
            <a:t>臺南市</a:t>
          </a:r>
          <a:endParaRPr lang="zh-TW" sz="2400" dirty="0">
            <a:solidFill>
              <a:schemeClr val="tx1"/>
            </a:solidFill>
            <a:latin typeface="微軟正黑體" panose="020B0604030504040204" pitchFamily="34" charset="-120"/>
            <a:ea typeface="微軟正黑體" panose="020B0604030504040204" pitchFamily="34" charset="-120"/>
          </a:endParaRPr>
        </a:p>
      </dgm:t>
    </dgm:pt>
    <dgm:pt modelId="{D438359A-1F71-41A4-88A7-24B78125881B}" type="parTrans" cxnId="{3380B06B-7F75-40CD-B027-1C71F514E5BC}">
      <dgm:prSet/>
      <dgm:spPr/>
      <dgm:t>
        <a:bodyPr/>
        <a:lstStyle/>
        <a:p>
          <a:endParaRPr lang="zh-TW" altLang="en-US"/>
        </a:p>
      </dgm:t>
    </dgm:pt>
    <dgm:pt modelId="{15381B3D-E4C6-44FC-B839-E82B489D4520}" type="sibTrans" cxnId="{3380B06B-7F75-40CD-B027-1C71F514E5BC}">
      <dgm:prSet/>
      <dgm:spPr/>
      <dgm:t>
        <a:bodyPr/>
        <a:lstStyle/>
        <a:p>
          <a:endParaRPr lang="zh-TW" altLang="en-US"/>
        </a:p>
      </dgm:t>
    </dgm:pt>
    <dgm:pt modelId="{55C9A47E-6097-4EB8-9BFF-AA775AC023C8}">
      <dgm:prSet custT="1"/>
      <dgm:spPr>
        <a:noFill/>
      </dgm:spPr>
      <dgm:t>
        <a:bodyPr/>
        <a:lstStyle/>
        <a:p>
          <a:pPr marL="365125" marR="0" indent="-365125" algn="ctr" defTabSz="1200150" rtl="0" eaLnBrk="1" fontAlgn="auto" latinLnBrk="0" hangingPunct="1">
            <a:lnSpc>
              <a:spcPct val="100000"/>
            </a:lnSpc>
            <a:spcBef>
              <a:spcPts val="600"/>
            </a:spcBef>
            <a:spcAft>
              <a:spcPts val="600"/>
            </a:spcAft>
            <a:buClrTx/>
            <a:buSzTx/>
            <a:buFontTx/>
            <a:buNone/>
            <a:tabLst>
              <a:tab pos="808038" algn="l"/>
            </a:tabLst>
            <a:defRPr/>
          </a:pPr>
          <a:r>
            <a:rPr lang="zh-TW" sz="2400" dirty="0" smtClean="0">
              <a:latin typeface="微軟正黑體" panose="020B0604030504040204" pitchFamily="34" charset="-120"/>
              <a:ea typeface="微軟正黑體" panose="020B0604030504040204" pitchFamily="34" charset="-120"/>
            </a:rPr>
            <a:t>高雄市</a:t>
          </a:r>
          <a:endParaRPr lang="zh-TW" sz="2400" dirty="0">
            <a:solidFill>
              <a:schemeClr val="tx1"/>
            </a:solidFill>
            <a:latin typeface="微軟正黑體" panose="020B0604030504040204" pitchFamily="34" charset="-120"/>
            <a:ea typeface="微軟正黑體" panose="020B0604030504040204" pitchFamily="34" charset="-120"/>
          </a:endParaRPr>
        </a:p>
      </dgm:t>
    </dgm:pt>
    <dgm:pt modelId="{D0E0B4F8-B510-4C1B-B386-64EC81B3A1BC}" type="parTrans" cxnId="{73E4F94C-DD82-4CAD-8DBB-C5B497044466}">
      <dgm:prSet/>
      <dgm:spPr/>
      <dgm:t>
        <a:bodyPr/>
        <a:lstStyle/>
        <a:p>
          <a:endParaRPr lang="zh-TW" altLang="en-US"/>
        </a:p>
      </dgm:t>
    </dgm:pt>
    <dgm:pt modelId="{8ACD9129-D78A-418A-92EB-CE6AD3B918CE}" type="sibTrans" cxnId="{73E4F94C-DD82-4CAD-8DBB-C5B497044466}">
      <dgm:prSet/>
      <dgm:spPr/>
      <dgm:t>
        <a:bodyPr/>
        <a:lstStyle/>
        <a:p>
          <a:endParaRPr lang="zh-TW" altLang="en-US"/>
        </a:p>
      </dgm:t>
    </dgm:pt>
    <dgm:pt modelId="{9AE8083C-B1B8-498B-A7A6-C5CCE2061538}" type="pres">
      <dgm:prSet presAssocID="{75CC11FB-4CE0-4C25-9B41-71C88F09573D}" presName="linear" presStyleCnt="0">
        <dgm:presLayoutVars>
          <dgm:dir/>
          <dgm:animLvl val="lvl"/>
          <dgm:resizeHandles val="exact"/>
        </dgm:presLayoutVars>
      </dgm:prSet>
      <dgm:spPr/>
      <dgm:t>
        <a:bodyPr/>
        <a:lstStyle/>
        <a:p>
          <a:endParaRPr lang="zh-TW" altLang="en-US"/>
        </a:p>
      </dgm:t>
    </dgm:pt>
    <dgm:pt modelId="{7EB49CF3-BB9D-4275-BD1C-FFE723183018}" type="pres">
      <dgm:prSet presAssocID="{2F55057A-C5E5-405C-BFB0-E8E9F4C6D08F}" presName="parentLin" presStyleCnt="0"/>
      <dgm:spPr/>
    </dgm:pt>
    <dgm:pt modelId="{610CEDDB-0E41-411B-A008-277E93E4FBBA}" type="pres">
      <dgm:prSet presAssocID="{2F55057A-C5E5-405C-BFB0-E8E9F4C6D08F}" presName="parentLeftMargin" presStyleLbl="node1" presStyleIdx="0" presStyleCnt="1"/>
      <dgm:spPr/>
      <dgm:t>
        <a:bodyPr/>
        <a:lstStyle/>
        <a:p>
          <a:endParaRPr lang="zh-TW" altLang="en-US"/>
        </a:p>
      </dgm:t>
    </dgm:pt>
    <dgm:pt modelId="{3D534FCF-4EA5-4F9A-9254-AB138E87885F}" type="pres">
      <dgm:prSet presAssocID="{2F55057A-C5E5-405C-BFB0-E8E9F4C6D08F}" presName="parentText" presStyleLbl="node1" presStyleIdx="0" presStyleCnt="1" custScaleX="150191" custScaleY="720093" custLinFactNeighborX="-45420" custLinFactNeighborY="-15358">
        <dgm:presLayoutVars>
          <dgm:chMax val="0"/>
          <dgm:bulletEnabled val="1"/>
        </dgm:presLayoutVars>
      </dgm:prSet>
      <dgm:spPr/>
      <dgm:t>
        <a:bodyPr/>
        <a:lstStyle/>
        <a:p>
          <a:endParaRPr lang="zh-TW" altLang="en-US"/>
        </a:p>
      </dgm:t>
    </dgm:pt>
    <dgm:pt modelId="{D99CA9E2-A344-4808-AE71-4459944821F7}" type="pres">
      <dgm:prSet presAssocID="{2F55057A-C5E5-405C-BFB0-E8E9F4C6D08F}" presName="negativeSpace" presStyleCnt="0"/>
      <dgm:spPr/>
    </dgm:pt>
    <dgm:pt modelId="{1343E0E9-0DE4-403E-A001-BE90A59A1E27}" type="pres">
      <dgm:prSet presAssocID="{2F55057A-C5E5-405C-BFB0-E8E9F4C6D08F}" presName="childText" presStyleLbl="conFgAcc1" presStyleIdx="0" presStyleCnt="1" custScaleX="100000" custScaleY="269872" custLinFactY="-7655" custLinFactNeighborX="-7" custLinFactNeighborY="-100000">
        <dgm:presLayoutVars>
          <dgm:bulletEnabled val="1"/>
        </dgm:presLayoutVars>
      </dgm:prSet>
      <dgm:spPr/>
      <dgm:t>
        <a:bodyPr/>
        <a:lstStyle/>
        <a:p>
          <a:endParaRPr lang="zh-TW" altLang="en-US"/>
        </a:p>
      </dgm:t>
    </dgm:pt>
  </dgm:ptLst>
  <dgm:cxnLst>
    <dgm:cxn modelId="{0A56FFA9-094C-4DA8-9F0A-083462C3A3C1}" srcId="{75CC11FB-4CE0-4C25-9B41-71C88F09573D}" destId="{2F55057A-C5E5-405C-BFB0-E8E9F4C6D08F}" srcOrd="0" destOrd="0" parTransId="{F19F34BA-C088-455C-A53F-159AE47505E8}" sibTransId="{12B683E0-874B-4565-A684-FC0FE45EC414}"/>
    <dgm:cxn modelId="{73E4F94C-DD82-4CAD-8DBB-C5B497044466}" srcId="{2F55057A-C5E5-405C-BFB0-E8E9F4C6D08F}" destId="{55C9A47E-6097-4EB8-9BFF-AA775AC023C8}" srcOrd="5" destOrd="0" parTransId="{D0E0B4F8-B510-4C1B-B386-64EC81B3A1BC}" sibTransId="{8ACD9129-D78A-418A-92EB-CE6AD3B918CE}"/>
    <dgm:cxn modelId="{CF167859-BA95-41CF-9D94-67754C40FBC6}" type="presOf" srcId="{2F55057A-C5E5-405C-BFB0-E8E9F4C6D08F}" destId="{3D534FCF-4EA5-4F9A-9254-AB138E87885F}" srcOrd="1" destOrd="0" presId="urn:microsoft.com/office/officeart/2005/8/layout/list1"/>
    <dgm:cxn modelId="{6A584747-EAE8-4706-9D14-7042B045CBB6}" type="presOf" srcId="{F9345A89-C107-4F4F-9BCF-2FE2296A4F6D}" destId="{1343E0E9-0DE4-403E-A001-BE90A59A1E27}" srcOrd="0" destOrd="4" presId="urn:microsoft.com/office/officeart/2005/8/layout/list1"/>
    <dgm:cxn modelId="{BE3340B8-E9B1-4A22-856B-5CA197E0360A}" srcId="{2F55057A-C5E5-405C-BFB0-E8E9F4C6D08F}" destId="{2769F413-F538-48EE-9ADA-B23D373C9482}" srcOrd="3" destOrd="0" parTransId="{AD4CCA22-7214-4155-A3B0-0A89DC046571}" sibTransId="{8D9F1A59-7391-48A9-96C1-0CD6935DFB6A}"/>
    <dgm:cxn modelId="{C53287B7-198A-430D-9756-6A5637DA60BA}" srcId="{2F55057A-C5E5-405C-BFB0-E8E9F4C6D08F}" destId="{1453CC8F-B9F9-4135-8360-E1C8C0A8D37E}" srcOrd="0" destOrd="0" parTransId="{2BA6C50C-62A6-44DE-81A9-015E1704E9CD}" sibTransId="{75F537E7-8498-4DFA-830F-F33DA62B4502}"/>
    <dgm:cxn modelId="{F8E5A1B1-3E0A-4629-93CD-74C4FECDA5F3}" type="presOf" srcId="{2769F413-F538-48EE-9ADA-B23D373C9482}" destId="{1343E0E9-0DE4-403E-A001-BE90A59A1E27}" srcOrd="0" destOrd="3" presId="urn:microsoft.com/office/officeart/2005/8/layout/list1"/>
    <dgm:cxn modelId="{102F0B15-AEF2-4702-8AEA-31CE8D4D9BCA}" type="presOf" srcId="{75CC11FB-4CE0-4C25-9B41-71C88F09573D}" destId="{9AE8083C-B1B8-498B-A7A6-C5CCE2061538}" srcOrd="0" destOrd="0" presId="urn:microsoft.com/office/officeart/2005/8/layout/list1"/>
    <dgm:cxn modelId="{3380B06B-7F75-40CD-B027-1C71F514E5BC}" srcId="{2F55057A-C5E5-405C-BFB0-E8E9F4C6D08F}" destId="{F9345A89-C107-4F4F-9BCF-2FE2296A4F6D}" srcOrd="4" destOrd="0" parTransId="{D438359A-1F71-41A4-88A7-24B78125881B}" sibTransId="{15381B3D-E4C6-44FC-B839-E82B489D4520}"/>
    <dgm:cxn modelId="{ED67B0D2-96FF-461E-B22C-1C16542AD822}" type="presOf" srcId="{1453CC8F-B9F9-4135-8360-E1C8C0A8D37E}" destId="{1343E0E9-0DE4-403E-A001-BE90A59A1E27}" srcOrd="0" destOrd="0" presId="urn:microsoft.com/office/officeart/2005/8/layout/list1"/>
    <dgm:cxn modelId="{10B40BFD-35EF-4061-9EE7-98051763D471}" srcId="{2F55057A-C5E5-405C-BFB0-E8E9F4C6D08F}" destId="{925D8CCA-8426-43F0-9C80-31E2C4C1244F}" srcOrd="1" destOrd="0" parTransId="{B270F452-ED65-4421-9B97-7FB39BFC23F1}" sibTransId="{0EB5ED9F-46F5-487C-9B14-5671FEECE56A}"/>
    <dgm:cxn modelId="{7362CA2F-81F6-4951-A564-B8B4CEF8D351}" type="presOf" srcId="{F80B29BA-3793-4459-A7E9-E1BBFA597A64}" destId="{1343E0E9-0DE4-403E-A001-BE90A59A1E27}" srcOrd="0" destOrd="2" presId="urn:microsoft.com/office/officeart/2005/8/layout/list1"/>
    <dgm:cxn modelId="{915B8833-8A04-4F81-9E2F-69A8D2F62F07}" type="presOf" srcId="{925D8CCA-8426-43F0-9C80-31E2C4C1244F}" destId="{1343E0E9-0DE4-403E-A001-BE90A59A1E27}" srcOrd="0" destOrd="1" presId="urn:microsoft.com/office/officeart/2005/8/layout/list1"/>
    <dgm:cxn modelId="{FD633A68-BB1C-40E4-A4E5-DEC75C391BC4}" type="presOf" srcId="{55C9A47E-6097-4EB8-9BFF-AA775AC023C8}" destId="{1343E0E9-0DE4-403E-A001-BE90A59A1E27}" srcOrd="0" destOrd="5" presId="urn:microsoft.com/office/officeart/2005/8/layout/list1"/>
    <dgm:cxn modelId="{0FD56A19-E8E3-45C2-BF06-2C735D435B48}" type="presOf" srcId="{2F55057A-C5E5-405C-BFB0-E8E9F4C6D08F}" destId="{610CEDDB-0E41-411B-A008-277E93E4FBBA}" srcOrd="0" destOrd="0" presId="urn:microsoft.com/office/officeart/2005/8/layout/list1"/>
    <dgm:cxn modelId="{34FBB8DF-5110-4D74-8DE3-D977D49B0B58}" srcId="{2F55057A-C5E5-405C-BFB0-E8E9F4C6D08F}" destId="{F80B29BA-3793-4459-A7E9-E1BBFA597A64}" srcOrd="2" destOrd="0" parTransId="{5F35DE58-8EA4-4AB7-BF73-1F22C211537E}" sibTransId="{FE78945F-AFBC-4A36-AD80-65A75A7CDD1E}"/>
    <dgm:cxn modelId="{633961CA-4003-438F-A253-4999D67A6E77}" type="presParOf" srcId="{9AE8083C-B1B8-498B-A7A6-C5CCE2061538}" destId="{7EB49CF3-BB9D-4275-BD1C-FFE723183018}" srcOrd="0" destOrd="0" presId="urn:microsoft.com/office/officeart/2005/8/layout/list1"/>
    <dgm:cxn modelId="{0D37D20F-5BF7-406A-9556-21B30C3D6F18}" type="presParOf" srcId="{7EB49CF3-BB9D-4275-BD1C-FFE723183018}" destId="{610CEDDB-0E41-411B-A008-277E93E4FBBA}" srcOrd="0" destOrd="0" presId="urn:microsoft.com/office/officeart/2005/8/layout/list1"/>
    <dgm:cxn modelId="{EEB4415E-929C-49DC-8F2B-7C8F82F04048}" type="presParOf" srcId="{7EB49CF3-BB9D-4275-BD1C-FFE723183018}" destId="{3D534FCF-4EA5-4F9A-9254-AB138E87885F}" srcOrd="1" destOrd="0" presId="urn:microsoft.com/office/officeart/2005/8/layout/list1"/>
    <dgm:cxn modelId="{64C96ABC-A6B7-4750-A8F4-7C2ECA065D92}" type="presParOf" srcId="{9AE8083C-B1B8-498B-A7A6-C5CCE2061538}" destId="{D99CA9E2-A344-4808-AE71-4459944821F7}" srcOrd="1" destOrd="0" presId="urn:microsoft.com/office/officeart/2005/8/layout/list1"/>
    <dgm:cxn modelId="{502DAA6E-489E-42EE-9051-DBF12691CB0F}" type="presParOf" srcId="{9AE8083C-B1B8-498B-A7A6-C5CCE2061538}" destId="{1343E0E9-0DE4-403E-A001-BE90A59A1E27}"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5CC11FB-4CE0-4C25-9B41-71C88F09573D}"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TW" altLang="en-US"/>
        </a:p>
      </dgm:t>
    </dgm:pt>
    <dgm:pt modelId="{2F55057A-C5E5-405C-BFB0-E8E9F4C6D08F}">
      <dgm:prSet custT="1"/>
      <dgm:spPr/>
      <dgm:t>
        <a:bodyPr/>
        <a:lstStyle/>
        <a:p>
          <a:pPr algn="ctr" rtl="0"/>
          <a:r>
            <a:rPr lang="zh-TW" altLang="en-US" sz="2800" b="1" u="none" dirty="0" smtClean="0">
              <a:solidFill>
                <a:schemeClr val="bg1"/>
              </a:solidFill>
              <a:latin typeface="微軟正黑體" panose="020B0604030504040204" pitchFamily="34" charset="-120"/>
              <a:ea typeface="微軟正黑體" panose="020B0604030504040204" pitchFamily="34" charset="-120"/>
            </a:rPr>
            <a:t>第二組</a:t>
          </a:r>
          <a:endParaRPr lang="zh-TW" sz="2800" b="1" u="none" dirty="0">
            <a:solidFill>
              <a:schemeClr val="bg1"/>
            </a:solidFill>
            <a:latin typeface="微軟正黑體" panose="020B0604030504040204" pitchFamily="34" charset="-120"/>
            <a:ea typeface="微軟正黑體" panose="020B0604030504040204" pitchFamily="34" charset="-120"/>
          </a:endParaRPr>
        </a:p>
      </dgm:t>
    </dgm:pt>
    <dgm:pt modelId="{F19F34BA-C088-455C-A53F-159AE47505E8}" type="parTrans" cxnId="{0A56FFA9-094C-4DA8-9F0A-083462C3A3C1}">
      <dgm:prSet/>
      <dgm:spPr/>
      <dgm:t>
        <a:bodyPr/>
        <a:lstStyle/>
        <a:p>
          <a:endParaRPr lang="zh-TW" altLang="en-US">
            <a:latin typeface="微軟正黑體" panose="020B0604030504040204" pitchFamily="34" charset="-120"/>
            <a:ea typeface="微軟正黑體" panose="020B0604030504040204" pitchFamily="34" charset="-120"/>
          </a:endParaRPr>
        </a:p>
      </dgm:t>
    </dgm:pt>
    <dgm:pt modelId="{12B683E0-874B-4565-A684-FC0FE45EC414}" type="sibTrans" cxnId="{0A56FFA9-094C-4DA8-9F0A-083462C3A3C1}">
      <dgm:prSet/>
      <dgm:spPr/>
      <dgm:t>
        <a:bodyPr/>
        <a:lstStyle/>
        <a:p>
          <a:endParaRPr lang="zh-TW" altLang="en-US">
            <a:latin typeface="微軟正黑體" panose="020B0604030504040204" pitchFamily="34" charset="-120"/>
            <a:ea typeface="微軟正黑體" panose="020B0604030504040204" pitchFamily="34" charset="-120"/>
          </a:endParaRPr>
        </a:p>
      </dgm:t>
    </dgm:pt>
    <dgm:pt modelId="{1453CC8F-B9F9-4135-8360-E1C8C0A8D37E}">
      <dgm:prSet custT="1"/>
      <dgm:spPr>
        <a:noFill/>
      </dgm:spPr>
      <dgm:t>
        <a:bodyPr/>
        <a:lstStyle/>
        <a:p>
          <a:pPr marL="365125" marR="0" indent="-365125" algn="ctr" defTabSz="1200150" rtl="0" eaLnBrk="1" fontAlgn="auto" latinLnBrk="0" hangingPunct="1">
            <a:lnSpc>
              <a:spcPct val="100000"/>
            </a:lnSpc>
            <a:spcBef>
              <a:spcPts val="600"/>
            </a:spcBef>
            <a:spcAft>
              <a:spcPts val="600"/>
            </a:spcAft>
            <a:buClrTx/>
            <a:buSzTx/>
            <a:buFontTx/>
            <a:buNone/>
            <a:tabLst>
              <a:tab pos="808038" algn="l"/>
            </a:tabLst>
            <a:defRPr/>
          </a:pPr>
          <a:r>
            <a:rPr lang="zh-TW" sz="2400" dirty="0" smtClean="0">
              <a:latin typeface="微軟正黑體" panose="020B0604030504040204" pitchFamily="34" charset="-120"/>
              <a:ea typeface="微軟正黑體" panose="020B0604030504040204" pitchFamily="34" charset="-120"/>
            </a:rPr>
            <a:t>新竹縣</a:t>
          </a:r>
          <a:endParaRPr lang="zh-TW" sz="2400" dirty="0">
            <a:solidFill>
              <a:schemeClr val="tx1"/>
            </a:solidFill>
            <a:latin typeface="微軟正黑體" panose="020B0604030504040204" pitchFamily="34" charset="-120"/>
            <a:ea typeface="微軟正黑體" panose="020B0604030504040204" pitchFamily="34" charset="-120"/>
          </a:endParaRPr>
        </a:p>
      </dgm:t>
    </dgm:pt>
    <dgm:pt modelId="{2BA6C50C-62A6-44DE-81A9-015E1704E9CD}" type="parTrans" cxnId="{C53287B7-198A-430D-9756-6A5637DA60BA}">
      <dgm:prSet/>
      <dgm:spPr/>
      <dgm:t>
        <a:bodyPr/>
        <a:lstStyle/>
        <a:p>
          <a:endParaRPr lang="zh-TW" altLang="en-US"/>
        </a:p>
      </dgm:t>
    </dgm:pt>
    <dgm:pt modelId="{75F537E7-8498-4DFA-830F-F33DA62B4502}" type="sibTrans" cxnId="{C53287B7-198A-430D-9756-6A5637DA60BA}">
      <dgm:prSet/>
      <dgm:spPr/>
      <dgm:t>
        <a:bodyPr/>
        <a:lstStyle/>
        <a:p>
          <a:endParaRPr lang="zh-TW" altLang="en-US"/>
        </a:p>
      </dgm:t>
    </dgm:pt>
    <dgm:pt modelId="{C8FB151D-05CF-427C-917F-B751E129CD83}">
      <dgm:prSet custT="1"/>
      <dgm:spPr>
        <a:noFill/>
      </dgm:spPr>
      <dgm:t>
        <a:bodyPr/>
        <a:lstStyle/>
        <a:p>
          <a:pPr marL="365125" marR="0" indent="-365125" algn="ctr" defTabSz="1200150" rtl="0" eaLnBrk="1" fontAlgn="auto" latinLnBrk="0" hangingPunct="1">
            <a:lnSpc>
              <a:spcPct val="100000"/>
            </a:lnSpc>
            <a:spcBef>
              <a:spcPts val="600"/>
            </a:spcBef>
            <a:spcAft>
              <a:spcPts val="600"/>
            </a:spcAft>
            <a:buClrTx/>
            <a:buSzTx/>
            <a:buFontTx/>
            <a:buNone/>
            <a:tabLst>
              <a:tab pos="808038" algn="l"/>
            </a:tabLst>
            <a:defRPr/>
          </a:pPr>
          <a:r>
            <a:rPr lang="zh-TW" sz="2400" dirty="0" smtClean="0">
              <a:latin typeface="微軟正黑體" panose="020B0604030504040204" pitchFamily="34" charset="-120"/>
              <a:ea typeface="微軟正黑體" panose="020B0604030504040204" pitchFamily="34" charset="-120"/>
            </a:rPr>
            <a:t>彰化縣</a:t>
          </a:r>
          <a:endParaRPr lang="zh-TW" sz="2400" dirty="0">
            <a:solidFill>
              <a:schemeClr val="tx1"/>
            </a:solidFill>
            <a:latin typeface="微軟正黑體" panose="020B0604030504040204" pitchFamily="34" charset="-120"/>
            <a:ea typeface="微軟正黑體" panose="020B0604030504040204" pitchFamily="34" charset="-120"/>
          </a:endParaRPr>
        </a:p>
      </dgm:t>
    </dgm:pt>
    <dgm:pt modelId="{3594736A-352A-4CA5-86AD-AB5C1B00F174}" type="parTrans" cxnId="{DA8571B1-1858-4E22-82F1-DE6F80034A27}">
      <dgm:prSet/>
      <dgm:spPr/>
      <dgm:t>
        <a:bodyPr/>
        <a:lstStyle/>
        <a:p>
          <a:endParaRPr lang="zh-TW" altLang="en-US"/>
        </a:p>
      </dgm:t>
    </dgm:pt>
    <dgm:pt modelId="{2E088920-9B79-463B-9FC7-4EC06FB11B15}" type="sibTrans" cxnId="{DA8571B1-1858-4E22-82F1-DE6F80034A27}">
      <dgm:prSet/>
      <dgm:spPr/>
      <dgm:t>
        <a:bodyPr/>
        <a:lstStyle/>
        <a:p>
          <a:endParaRPr lang="zh-TW" altLang="en-US"/>
        </a:p>
      </dgm:t>
    </dgm:pt>
    <dgm:pt modelId="{99A477EA-3A35-48A8-8A22-D53657C7E63F}">
      <dgm:prSet custT="1"/>
      <dgm:spPr>
        <a:noFill/>
      </dgm:spPr>
      <dgm:t>
        <a:bodyPr/>
        <a:lstStyle/>
        <a:p>
          <a:pPr marL="365125" marR="0" indent="-365125" algn="ctr" defTabSz="1200150" rtl="0" eaLnBrk="1" fontAlgn="auto" latinLnBrk="0" hangingPunct="1">
            <a:lnSpc>
              <a:spcPct val="100000"/>
            </a:lnSpc>
            <a:spcBef>
              <a:spcPts val="600"/>
            </a:spcBef>
            <a:spcAft>
              <a:spcPts val="600"/>
            </a:spcAft>
            <a:buClrTx/>
            <a:buSzTx/>
            <a:buFontTx/>
            <a:buNone/>
            <a:tabLst>
              <a:tab pos="808038" algn="l"/>
            </a:tabLst>
            <a:defRPr/>
          </a:pPr>
          <a:r>
            <a:rPr lang="zh-TW" sz="2400" dirty="0" smtClean="0">
              <a:latin typeface="微軟正黑體" panose="020B0604030504040204" pitchFamily="34" charset="-120"/>
              <a:ea typeface="微軟正黑體" panose="020B0604030504040204" pitchFamily="34" charset="-120"/>
            </a:rPr>
            <a:t>雲林縣</a:t>
          </a:r>
          <a:endParaRPr lang="zh-TW" sz="2400" dirty="0">
            <a:solidFill>
              <a:schemeClr val="tx1"/>
            </a:solidFill>
            <a:latin typeface="微軟正黑體" panose="020B0604030504040204" pitchFamily="34" charset="-120"/>
            <a:ea typeface="微軟正黑體" panose="020B0604030504040204" pitchFamily="34" charset="-120"/>
          </a:endParaRPr>
        </a:p>
      </dgm:t>
    </dgm:pt>
    <dgm:pt modelId="{FB60D3CA-1C39-4B02-9E94-D5CE7557F4B3}" type="parTrans" cxnId="{55AA4E8C-C432-4F3E-8F1B-0D1DF23B437E}">
      <dgm:prSet/>
      <dgm:spPr/>
      <dgm:t>
        <a:bodyPr/>
        <a:lstStyle/>
        <a:p>
          <a:endParaRPr lang="zh-TW" altLang="en-US"/>
        </a:p>
      </dgm:t>
    </dgm:pt>
    <dgm:pt modelId="{D778FEEF-CA88-494A-8363-451586111DFA}" type="sibTrans" cxnId="{55AA4E8C-C432-4F3E-8F1B-0D1DF23B437E}">
      <dgm:prSet/>
      <dgm:spPr/>
      <dgm:t>
        <a:bodyPr/>
        <a:lstStyle/>
        <a:p>
          <a:endParaRPr lang="zh-TW" altLang="en-US"/>
        </a:p>
      </dgm:t>
    </dgm:pt>
    <dgm:pt modelId="{85F8FC78-9F11-43F6-B24E-577F9EA43552}">
      <dgm:prSet custT="1"/>
      <dgm:spPr>
        <a:noFill/>
      </dgm:spPr>
      <dgm:t>
        <a:bodyPr/>
        <a:lstStyle/>
        <a:p>
          <a:pPr marL="365125" marR="0" indent="-365125" algn="ctr" defTabSz="1200150" rtl="0" eaLnBrk="1" fontAlgn="auto" latinLnBrk="0" hangingPunct="1">
            <a:lnSpc>
              <a:spcPct val="100000"/>
            </a:lnSpc>
            <a:spcBef>
              <a:spcPts val="600"/>
            </a:spcBef>
            <a:spcAft>
              <a:spcPts val="600"/>
            </a:spcAft>
            <a:buClrTx/>
            <a:buSzTx/>
            <a:buFontTx/>
            <a:buNone/>
            <a:tabLst>
              <a:tab pos="808038" algn="l"/>
            </a:tabLst>
            <a:defRPr/>
          </a:pPr>
          <a:r>
            <a:rPr lang="zh-TW" sz="2400" dirty="0" smtClean="0">
              <a:latin typeface="微軟正黑體" panose="020B0604030504040204" pitchFamily="34" charset="-120"/>
              <a:ea typeface="微軟正黑體" panose="020B0604030504040204" pitchFamily="34" charset="-120"/>
            </a:rPr>
            <a:t>屏東縣</a:t>
          </a:r>
          <a:endParaRPr lang="zh-TW" sz="2400" dirty="0">
            <a:solidFill>
              <a:schemeClr val="tx1"/>
            </a:solidFill>
            <a:latin typeface="微軟正黑體" panose="020B0604030504040204" pitchFamily="34" charset="-120"/>
            <a:ea typeface="微軟正黑體" panose="020B0604030504040204" pitchFamily="34" charset="-120"/>
          </a:endParaRPr>
        </a:p>
      </dgm:t>
    </dgm:pt>
    <dgm:pt modelId="{D09A8D5D-3295-4C33-A52A-96F613DDAF80}" type="parTrans" cxnId="{A9981340-06FD-4032-9C99-71C5C9D28C41}">
      <dgm:prSet/>
      <dgm:spPr/>
      <dgm:t>
        <a:bodyPr/>
        <a:lstStyle/>
        <a:p>
          <a:endParaRPr lang="zh-TW" altLang="en-US"/>
        </a:p>
      </dgm:t>
    </dgm:pt>
    <dgm:pt modelId="{65F2561C-E36D-4B28-BC46-13E950F6C65E}" type="sibTrans" cxnId="{A9981340-06FD-4032-9C99-71C5C9D28C41}">
      <dgm:prSet/>
      <dgm:spPr/>
      <dgm:t>
        <a:bodyPr/>
        <a:lstStyle/>
        <a:p>
          <a:endParaRPr lang="zh-TW" altLang="en-US"/>
        </a:p>
      </dgm:t>
    </dgm:pt>
    <dgm:pt modelId="{9AE8083C-B1B8-498B-A7A6-C5CCE2061538}" type="pres">
      <dgm:prSet presAssocID="{75CC11FB-4CE0-4C25-9B41-71C88F09573D}" presName="linear" presStyleCnt="0">
        <dgm:presLayoutVars>
          <dgm:dir/>
          <dgm:animLvl val="lvl"/>
          <dgm:resizeHandles val="exact"/>
        </dgm:presLayoutVars>
      </dgm:prSet>
      <dgm:spPr/>
      <dgm:t>
        <a:bodyPr/>
        <a:lstStyle/>
        <a:p>
          <a:endParaRPr lang="zh-TW" altLang="en-US"/>
        </a:p>
      </dgm:t>
    </dgm:pt>
    <dgm:pt modelId="{7EB49CF3-BB9D-4275-BD1C-FFE723183018}" type="pres">
      <dgm:prSet presAssocID="{2F55057A-C5E5-405C-BFB0-E8E9F4C6D08F}" presName="parentLin" presStyleCnt="0"/>
      <dgm:spPr/>
    </dgm:pt>
    <dgm:pt modelId="{610CEDDB-0E41-411B-A008-277E93E4FBBA}" type="pres">
      <dgm:prSet presAssocID="{2F55057A-C5E5-405C-BFB0-E8E9F4C6D08F}" presName="parentLeftMargin" presStyleLbl="node1" presStyleIdx="0" presStyleCnt="1"/>
      <dgm:spPr/>
      <dgm:t>
        <a:bodyPr/>
        <a:lstStyle/>
        <a:p>
          <a:endParaRPr lang="zh-TW" altLang="en-US"/>
        </a:p>
      </dgm:t>
    </dgm:pt>
    <dgm:pt modelId="{3D534FCF-4EA5-4F9A-9254-AB138E87885F}" type="pres">
      <dgm:prSet presAssocID="{2F55057A-C5E5-405C-BFB0-E8E9F4C6D08F}" presName="parentText" presStyleLbl="node1" presStyleIdx="0" presStyleCnt="1" custScaleX="150191" custScaleY="720093" custLinFactNeighborX="-45420" custLinFactNeighborY="-15358">
        <dgm:presLayoutVars>
          <dgm:chMax val="0"/>
          <dgm:bulletEnabled val="1"/>
        </dgm:presLayoutVars>
      </dgm:prSet>
      <dgm:spPr/>
      <dgm:t>
        <a:bodyPr/>
        <a:lstStyle/>
        <a:p>
          <a:endParaRPr lang="zh-TW" altLang="en-US"/>
        </a:p>
      </dgm:t>
    </dgm:pt>
    <dgm:pt modelId="{D99CA9E2-A344-4808-AE71-4459944821F7}" type="pres">
      <dgm:prSet presAssocID="{2F55057A-C5E5-405C-BFB0-E8E9F4C6D08F}" presName="negativeSpace" presStyleCnt="0"/>
      <dgm:spPr/>
    </dgm:pt>
    <dgm:pt modelId="{1343E0E9-0DE4-403E-A001-BE90A59A1E27}" type="pres">
      <dgm:prSet presAssocID="{2F55057A-C5E5-405C-BFB0-E8E9F4C6D08F}" presName="childText" presStyleLbl="conFgAcc1" presStyleIdx="0" presStyleCnt="1" custScaleX="100000" custScaleY="269872" custLinFactY="-7655" custLinFactNeighborX="-7" custLinFactNeighborY="-100000">
        <dgm:presLayoutVars>
          <dgm:bulletEnabled val="1"/>
        </dgm:presLayoutVars>
      </dgm:prSet>
      <dgm:spPr/>
      <dgm:t>
        <a:bodyPr/>
        <a:lstStyle/>
        <a:p>
          <a:endParaRPr lang="zh-TW" altLang="en-US"/>
        </a:p>
      </dgm:t>
    </dgm:pt>
  </dgm:ptLst>
  <dgm:cxnLst>
    <dgm:cxn modelId="{005A8E79-4865-437D-B29B-B680F83A60C2}" type="presOf" srcId="{1453CC8F-B9F9-4135-8360-E1C8C0A8D37E}" destId="{1343E0E9-0DE4-403E-A001-BE90A59A1E27}" srcOrd="0" destOrd="0" presId="urn:microsoft.com/office/officeart/2005/8/layout/list1"/>
    <dgm:cxn modelId="{0A56FFA9-094C-4DA8-9F0A-083462C3A3C1}" srcId="{75CC11FB-4CE0-4C25-9B41-71C88F09573D}" destId="{2F55057A-C5E5-405C-BFB0-E8E9F4C6D08F}" srcOrd="0" destOrd="0" parTransId="{F19F34BA-C088-455C-A53F-159AE47505E8}" sibTransId="{12B683E0-874B-4565-A684-FC0FE45EC414}"/>
    <dgm:cxn modelId="{C1E126F2-DAF5-4AE2-B800-6CA02D1B2FD1}" type="presOf" srcId="{75CC11FB-4CE0-4C25-9B41-71C88F09573D}" destId="{9AE8083C-B1B8-498B-A7A6-C5CCE2061538}" srcOrd="0" destOrd="0" presId="urn:microsoft.com/office/officeart/2005/8/layout/list1"/>
    <dgm:cxn modelId="{4507CEDA-B3B0-4C6C-AD69-CF67E5407A0B}" type="presOf" srcId="{85F8FC78-9F11-43F6-B24E-577F9EA43552}" destId="{1343E0E9-0DE4-403E-A001-BE90A59A1E27}" srcOrd="0" destOrd="3" presId="urn:microsoft.com/office/officeart/2005/8/layout/list1"/>
    <dgm:cxn modelId="{A9981340-06FD-4032-9C99-71C5C9D28C41}" srcId="{2F55057A-C5E5-405C-BFB0-E8E9F4C6D08F}" destId="{85F8FC78-9F11-43F6-B24E-577F9EA43552}" srcOrd="3" destOrd="0" parTransId="{D09A8D5D-3295-4C33-A52A-96F613DDAF80}" sibTransId="{65F2561C-E36D-4B28-BC46-13E950F6C65E}"/>
    <dgm:cxn modelId="{2B705120-9FC5-4378-862B-F948FC3E34AE}" type="presOf" srcId="{99A477EA-3A35-48A8-8A22-D53657C7E63F}" destId="{1343E0E9-0DE4-403E-A001-BE90A59A1E27}" srcOrd="0" destOrd="2" presId="urn:microsoft.com/office/officeart/2005/8/layout/list1"/>
    <dgm:cxn modelId="{C53287B7-198A-430D-9756-6A5637DA60BA}" srcId="{2F55057A-C5E5-405C-BFB0-E8E9F4C6D08F}" destId="{1453CC8F-B9F9-4135-8360-E1C8C0A8D37E}" srcOrd="0" destOrd="0" parTransId="{2BA6C50C-62A6-44DE-81A9-015E1704E9CD}" sibTransId="{75F537E7-8498-4DFA-830F-F33DA62B4502}"/>
    <dgm:cxn modelId="{74CC19BB-0D55-4DDC-8822-D3AFA4E9FD64}" type="presOf" srcId="{C8FB151D-05CF-427C-917F-B751E129CD83}" destId="{1343E0E9-0DE4-403E-A001-BE90A59A1E27}" srcOrd="0" destOrd="1" presId="urn:microsoft.com/office/officeart/2005/8/layout/list1"/>
    <dgm:cxn modelId="{DA8571B1-1858-4E22-82F1-DE6F80034A27}" srcId="{2F55057A-C5E5-405C-BFB0-E8E9F4C6D08F}" destId="{C8FB151D-05CF-427C-917F-B751E129CD83}" srcOrd="1" destOrd="0" parTransId="{3594736A-352A-4CA5-86AD-AB5C1B00F174}" sibTransId="{2E088920-9B79-463B-9FC7-4EC06FB11B15}"/>
    <dgm:cxn modelId="{EE12C480-50F9-40FE-8286-538240A529C3}" type="presOf" srcId="{2F55057A-C5E5-405C-BFB0-E8E9F4C6D08F}" destId="{3D534FCF-4EA5-4F9A-9254-AB138E87885F}" srcOrd="1" destOrd="0" presId="urn:microsoft.com/office/officeart/2005/8/layout/list1"/>
    <dgm:cxn modelId="{55AA4E8C-C432-4F3E-8F1B-0D1DF23B437E}" srcId="{2F55057A-C5E5-405C-BFB0-E8E9F4C6D08F}" destId="{99A477EA-3A35-48A8-8A22-D53657C7E63F}" srcOrd="2" destOrd="0" parTransId="{FB60D3CA-1C39-4B02-9E94-D5CE7557F4B3}" sibTransId="{D778FEEF-CA88-494A-8363-451586111DFA}"/>
    <dgm:cxn modelId="{44C4866A-54ED-43C5-A083-BB72F155CDF4}" type="presOf" srcId="{2F55057A-C5E5-405C-BFB0-E8E9F4C6D08F}" destId="{610CEDDB-0E41-411B-A008-277E93E4FBBA}" srcOrd="0" destOrd="0" presId="urn:microsoft.com/office/officeart/2005/8/layout/list1"/>
    <dgm:cxn modelId="{C9AA423F-085B-4470-A9C0-C28B2479A333}" type="presParOf" srcId="{9AE8083C-B1B8-498B-A7A6-C5CCE2061538}" destId="{7EB49CF3-BB9D-4275-BD1C-FFE723183018}" srcOrd="0" destOrd="0" presId="urn:microsoft.com/office/officeart/2005/8/layout/list1"/>
    <dgm:cxn modelId="{2D63FC74-5239-49F3-A900-75FF7B48DD5D}" type="presParOf" srcId="{7EB49CF3-BB9D-4275-BD1C-FFE723183018}" destId="{610CEDDB-0E41-411B-A008-277E93E4FBBA}" srcOrd="0" destOrd="0" presId="urn:microsoft.com/office/officeart/2005/8/layout/list1"/>
    <dgm:cxn modelId="{0195FED7-1198-4F55-BE2F-3E4B1C58F71A}" type="presParOf" srcId="{7EB49CF3-BB9D-4275-BD1C-FFE723183018}" destId="{3D534FCF-4EA5-4F9A-9254-AB138E87885F}" srcOrd="1" destOrd="0" presId="urn:microsoft.com/office/officeart/2005/8/layout/list1"/>
    <dgm:cxn modelId="{2DBD21DF-B079-42F3-8DEC-A013E1E41E40}" type="presParOf" srcId="{9AE8083C-B1B8-498B-A7A6-C5CCE2061538}" destId="{D99CA9E2-A344-4808-AE71-4459944821F7}" srcOrd="1" destOrd="0" presId="urn:microsoft.com/office/officeart/2005/8/layout/list1"/>
    <dgm:cxn modelId="{05242C1C-FDF0-4F6A-A144-CCCDBF39A973}" type="presParOf" srcId="{9AE8083C-B1B8-498B-A7A6-C5CCE2061538}" destId="{1343E0E9-0DE4-403E-A001-BE90A59A1E27}" srcOrd="2" destOrd="0" presId="urn:microsoft.com/office/officeart/2005/8/layout/lis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5CC11FB-4CE0-4C25-9B41-71C88F09573D}"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TW" altLang="en-US"/>
        </a:p>
      </dgm:t>
    </dgm:pt>
    <dgm:pt modelId="{2F55057A-C5E5-405C-BFB0-E8E9F4C6D08F}">
      <dgm:prSet custT="1"/>
      <dgm:spPr/>
      <dgm:t>
        <a:bodyPr/>
        <a:lstStyle/>
        <a:p>
          <a:pPr algn="ctr" rtl="0"/>
          <a:r>
            <a:rPr lang="zh-TW" altLang="en-US" sz="2800" b="1" u="none" dirty="0" smtClean="0">
              <a:solidFill>
                <a:schemeClr val="bg1"/>
              </a:solidFill>
              <a:latin typeface="微軟正黑體" panose="020B0604030504040204" pitchFamily="34" charset="-120"/>
              <a:ea typeface="微軟正黑體" panose="020B0604030504040204" pitchFamily="34" charset="-120"/>
            </a:rPr>
            <a:t>第三組</a:t>
          </a:r>
          <a:endParaRPr lang="zh-TW" sz="2800" b="1" u="none" dirty="0">
            <a:solidFill>
              <a:schemeClr val="bg1"/>
            </a:solidFill>
            <a:latin typeface="微軟正黑體" panose="020B0604030504040204" pitchFamily="34" charset="-120"/>
            <a:ea typeface="微軟正黑體" panose="020B0604030504040204" pitchFamily="34" charset="-120"/>
          </a:endParaRPr>
        </a:p>
      </dgm:t>
    </dgm:pt>
    <dgm:pt modelId="{F19F34BA-C088-455C-A53F-159AE47505E8}" type="parTrans" cxnId="{0A56FFA9-094C-4DA8-9F0A-083462C3A3C1}">
      <dgm:prSet/>
      <dgm:spPr/>
      <dgm:t>
        <a:bodyPr/>
        <a:lstStyle/>
        <a:p>
          <a:endParaRPr lang="zh-TW" altLang="en-US">
            <a:latin typeface="微軟正黑體" panose="020B0604030504040204" pitchFamily="34" charset="-120"/>
            <a:ea typeface="微軟正黑體" panose="020B0604030504040204" pitchFamily="34" charset="-120"/>
          </a:endParaRPr>
        </a:p>
      </dgm:t>
    </dgm:pt>
    <dgm:pt modelId="{12B683E0-874B-4565-A684-FC0FE45EC414}" type="sibTrans" cxnId="{0A56FFA9-094C-4DA8-9F0A-083462C3A3C1}">
      <dgm:prSet/>
      <dgm:spPr/>
      <dgm:t>
        <a:bodyPr/>
        <a:lstStyle/>
        <a:p>
          <a:endParaRPr lang="zh-TW" altLang="en-US">
            <a:latin typeface="微軟正黑體" panose="020B0604030504040204" pitchFamily="34" charset="-120"/>
            <a:ea typeface="微軟正黑體" panose="020B0604030504040204" pitchFamily="34" charset="-120"/>
          </a:endParaRPr>
        </a:p>
      </dgm:t>
    </dgm:pt>
    <dgm:pt modelId="{1453CC8F-B9F9-4135-8360-E1C8C0A8D37E}">
      <dgm:prSet custT="1"/>
      <dgm:spPr>
        <a:noFill/>
      </dgm:spPr>
      <dgm:t>
        <a:bodyPr/>
        <a:lstStyle/>
        <a:p>
          <a:pPr marL="365125" marR="0" indent="-365125" algn="ctr" defTabSz="1200150" rtl="0" eaLnBrk="1" fontAlgn="auto" latinLnBrk="0" hangingPunct="1">
            <a:lnSpc>
              <a:spcPct val="100000"/>
            </a:lnSpc>
            <a:spcBef>
              <a:spcPts val="600"/>
            </a:spcBef>
            <a:spcAft>
              <a:spcPts val="600"/>
            </a:spcAft>
            <a:buClrTx/>
            <a:buSzTx/>
            <a:buFontTx/>
            <a:buNone/>
            <a:tabLst>
              <a:tab pos="808038" algn="l"/>
            </a:tabLst>
            <a:defRPr/>
          </a:pPr>
          <a:r>
            <a:rPr lang="zh-TW" altLang="en-US" sz="2400" dirty="0" smtClean="0">
              <a:latin typeface="微軟正黑體" panose="020B0604030504040204" pitchFamily="34" charset="-120"/>
              <a:ea typeface="微軟正黑體" panose="020B0604030504040204" pitchFamily="34" charset="-120"/>
            </a:rPr>
            <a:t>基隆市</a:t>
          </a:r>
          <a:endParaRPr lang="zh-TW" sz="2400" dirty="0">
            <a:solidFill>
              <a:schemeClr val="tx1"/>
            </a:solidFill>
            <a:latin typeface="微軟正黑體" panose="020B0604030504040204" pitchFamily="34" charset="-120"/>
            <a:ea typeface="微軟正黑體" panose="020B0604030504040204" pitchFamily="34" charset="-120"/>
          </a:endParaRPr>
        </a:p>
      </dgm:t>
    </dgm:pt>
    <dgm:pt modelId="{2BA6C50C-62A6-44DE-81A9-015E1704E9CD}" type="parTrans" cxnId="{C53287B7-198A-430D-9756-6A5637DA60BA}">
      <dgm:prSet/>
      <dgm:spPr/>
      <dgm:t>
        <a:bodyPr/>
        <a:lstStyle/>
        <a:p>
          <a:endParaRPr lang="zh-TW" altLang="en-US"/>
        </a:p>
      </dgm:t>
    </dgm:pt>
    <dgm:pt modelId="{75F537E7-8498-4DFA-830F-F33DA62B4502}" type="sibTrans" cxnId="{C53287B7-198A-430D-9756-6A5637DA60BA}">
      <dgm:prSet/>
      <dgm:spPr/>
      <dgm:t>
        <a:bodyPr/>
        <a:lstStyle/>
        <a:p>
          <a:endParaRPr lang="zh-TW" altLang="en-US"/>
        </a:p>
      </dgm:t>
    </dgm:pt>
    <dgm:pt modelId="{6CE66DE9-D9A5-491B-8AC6-E38A284566C8}">
      <dgm:prSet custT="1"/>
      <dgm:spPr>
        <a:noFill/>
      </dgm:spPr>
      <dgm:t>
        <a:bodyPr/>
        <a:lstStyle/>
        <a:p>
          <a:pPr marL="365125" marR="0" indent="-365125" algn="ctr" defTabSz="1200150" rtl="0" eaLnBrk="1" fontAlgn="auto" latinLnBrk="0" hangingPunct="1">
            <a:lnSpc>
              <a:spcPct val="100000"/>
            </a:lnSpc>
            <a:spcBef>
              <a:spcPts val="600"/>
            </a:spcBef>
            <a:spcAft>
              <a:spcPts val="600"/>
            </a:spcAft>
            <a:buClrTx/>
            <a:buSzTx/>
            <a:buFontTx/>
            <a:buNone/>
            <a:tabLst>
              <a:tab pos="808038" algn="l"/>
            </a:tabLst>
            <a:defRPr/>
          </a:pPr>
          <a:r>
            <a:rPr lang="zh-TW" altLang="en-US" sz="2400" dirty="0" smtClean="0">
              <a:latin typeface="微軟正黑體" panose="020B0604030504040204" pitchFamily="34" charset="-120"/>
              <a:ea typeface="微軟正黑體" panose="020B0604030504040204" pitchFamily="34" charset="-120"/>
            </a:rPr>
            <a:t>宜蘭縣</a:t>
          </a:r>
          <a:endParaRPr lang="zh-TW" sz="2400" dirty="0">
            <a:solidFill>
              <a:schemeClr val="tx1"/>
            </a:solidFill>
            <a:latin typeface="微軟正黑體" panose="020B0604030504040204" pitchFamily="34" charset="-120"/>
            <a:ea typeface="微軟正黑體" panose="020B0604030504040204" pitchFamily="34" charset="-120"/>
          </a:endParaRPr>
        </a:p>
      </dgm:t>
    </dgm:pt>
    <dgm:pt modelId="{0AA5E27C-2676-45DD-9935-D4BEF5BB38AF}" type="parTrans" cxnId="{C66EA64F-B83A-4890-AE3E-C1DFC0AF5BA2}">
      <dgm:prSet/>
      <dgm:spPr/>
      <dgm:t>
        <a:bodyPr/>
        <a:lstStyle/>
        <a:p>
          <a:endParaRPr lang="zh-TW" altLang="en-US"/>
        </a:p>
      </dgm:t>
    </dgm:pt>
    <dgm:pt modelId="{614B42E2-EE37-4044-BD13-101B78B0FD8E}" type="sibTrans" cxnId="{C66EA64F-B83A-4890-AE3E-C1DFC0AF5BA2}">
      <dgm:prSet/>
      <dgm:spPr/>
      <dgm:t>
        <a:bodyPr/>
        <a:lstStyle/>
        <a:p>
          <a:endParaRPr lang="zh-TW" altLang="en-US"/>
        </a:p>
      </dgm:t>
    </dgm:pt>
    <dgm:pt modelId="{78E36800-9B94-441E-97D9-586CC8FC8BE4}">
      <dgm:prSet custT="1"/>
      <dgm:spPr>
        <a:noFill/>
      </dgm:spPr>
      <dgm:t>
        <a:bodyPr/>
        <a:lstStyle/>
        <a:p>
          <a:pPr marL="365125" marR="0" indent="-365125" algn="ctr" defTabSz="1200150" rtl="0" eaLnBrk="1" fontAlgn="auto" latinLnBrk="0" hangingPunct="1">
            <a:lnSpc>
              <a:spcPct val="100000"/>
            </a:lnSpc>
            <a:spcBef>
              <a:spcPts val="600"/>
            </a:spcBef>
            <a:spcAft>
              <a:spcPts val="600"/>
            </a:spcAft>
            <a:buClrTx/>
            <a:buSzTx/>
            <a:buFontTx/>
            <a:buNone/>
            <a:tabLst>
              <a:tab pos="808038" algn="l"/>
            </a:tabLst>
            <a:defRPr/>
          </a:pPr>
          <a:r>
            <a:rPr lang="zh-TW" altLang="en-US" sz="2400" dirty="0" smtClean="0">
              <a:latin typeface="微軟正黑體" panose="020B0604030504040204" pitchFamily="34" charset="-120"/>
              <a:ea typeface="微軟正黑體" panose="020B0604030504040204" pitchFamily="34" charset="-120"/>
            </a:rPr>
            <a:t>新竹市</a:t>
          </a:r>
          <a:endParaRPr lang="zh-TW" sz="2400" dirty="0">
            <a:solidFill>
              <a:schemeClr val="tx1"/>
            </a:solidFill>
            <a:latin typeface="微軟正黑體" panose="020B0604030504040204" pitchFamily="34" charset="-120"/>
            <a:ea typeface="微軟正黑體" panose="020B0604030504040204" pitchFamily="34" charset="-120"/>
          </a:endParaRPr>
        </a:p>
      </dgm:t>
    </dgm:pt>
    <dgm:pt modelId="{8BA0E226-4FEB-4DEF-BBE4-B9E10AB3B087}" type="parTrans" cxnId="{03E51BF5-B738-4CA8-AB1B-023131E5A19E}">
      <dgm:prSet/>
      <dgm:spPr/>
      <dgm:t>
        <a:bodyPr/>
        <a:lstStyle/>
        <a:p>
          <a:endParaRPr lang="zh-TW" altLang="en-US"/>
        </a:p>
      </dgm:t>
    </dgm:pt>
    <dgm:pt modelId="{BE7349C1-E72F-4CEF-856A-7BDF0A54E1E6}" type="sibTrans" cxnId="{03E51BF5-B738-4CA8-AB1B-023131E5A19E}">
      <dgm:prSet/>
      <dgm:spPr/>
      <dgm:t>
        <a:bodyPr/>
        <a:lstStyle/>
        <a:p>
          <a:endParaRPr lang="zh-TW" altLang="en-US"/>
        </a:p>
      </dgm:t>
    </dgm:pt>
    <dgm:pt modelId="{85699D57-6422-4EF8-AFEE-D7356CAC13B9}">
      <dgm:prSet custT="1"/>
      <dgm:spPr>
        <a:noFill/>
      </dgm:spPr>
      <dgm:t>
        <a:bodyPr/>
        <a:lstStyle/>
        <a:p>
          <a:pPr marL="365125" marR="0" indent="-365125" algn="ctr" defTabSz="1200150" rtl="0" eaLnBrk="1" fontAlgn="auto" latinLnBrk="0" hangingPunct="1">
            <a:lnSpc>
              <a:spcPct val="100000"/>
            </a:lnSpc>
            <a:spcBef>
              <a:spcPts val="600"/>
            </a:spcBef>
            <a:spcAft>
              <a:spcPts val="600"/>
            </a:spcAft>
            <a:buClrTx/>
            <a:buSzTx/>
            <a:buFontTx/>
            <a:buNone/>
            <a:tabLst>
              <a:tab pos="808038" algn="l"/>
            </a:tabLst>
            <a:defRPr/>
          </a:pPr>
          <a:r>
            <a:rPr lang="zh-TW" altLang="en-US" sz="2400" dirty="0" smtClean="0">
              <a:latin typeface="微軟正黑體" panose="020B0604030504040204" pitchFamily="34" charset="-120"/>
              <a:ea typeface="微軟正黑體" panose="020B0604030504040204" pitchFamily="34" charset="-120"/>
            </a:rPr>
            <a:t>苗栗縣</a:t>
          </a:r>
          <a:endParaRPr lang="zh-TW" sz="2400" dirty="0">
            <a:solidFill>
              <a:schemeClr val="tx1"/>
            </a:solidFill>
            <a:latin typeface="微軟正黑體" panose="020B0604030504040204" pitchFamily="34" charset="-120"/>
            <a:ea typeface="微軟正黑體" panose="020B0604030504040204" pitchFamily="34" charset="-120"/>
          </a:endParaRPr>
        </a:p>
      </dgm:t>
    </dgm:pt>
    <dgm:pt modelId="{A5A8E367-7EBD-4529-B275-1FFCA4464F38}" type="parTrans" cxnId="{1D6C1C30-26A1-4052-BD54-8850B68E6720}">
      <dgm:prSet/>
      <dgm:spPr/>
      <dgm:t>
        <a:bodyPr/>
        <a:lstStyle/>
        <a:p>
          <a:endParaRPr lang="zh-TW" altLang="en-US"/>
        </a:p>
      </dgm:t>
    </dgm:pt>
    <dgm:pt modelId="{5AB6B83C-4255-496A-9AD0-EA84F66FC8F9}" type="sibTrans" cxnId="{1D6C1C30-26A1-4052-BD54-8850B68E6720}">
      <dgm:prSet/>
      <dgm:spPr/>
      <dgm:t>
        <a:bodyPr/>
        <a:lstStyle/>
        <a:p>
          <a:endParaRPr lang="zh-TW" altLang="en-US"/>
        </a:p>
      </dgm:t>
    </dgm:pt>
    <dgm:pt modelId="{512605A8-B0F8-4871-823C-156380938D3D}">
      <dgm:prSet custT="1"/>
      <dgm:spPr>
        <a:noFill/>
      </dgm:spPr>
      <dgm:t>
        <a:bodyPr/>
        <a:lstStyle/>
        <a:p>
          <a:pPr marL="365125" marR="0" indent="-365125" algn="ctr" defTabSz="1200150" rtl="0" eaLnBrk="1" fontAlgn="auto" latinLnBrk="0" hangingPunct="1">
            <a:lnSpc>
              <a:spcPct val="100000"/>
            </a:lnSpc>
            <a:spcBef>
              <a:spcPts val="600"/>
            </a:spcBef>
            <a:spcAft>
              <a:spcPts val="600"/>
            </a:spcAft>
            <a:buClrTx/>
            <a:buSzTx/>
            <a:buFontTx/>
            <a:buNone/>
            <a:tabLst>
              <a:tab pos="808038" algn="l"/>
            </a:tabLst>
            <a:defRPr/>
          </a:pPr>
          <a:r>
            <a:rPr lang="zh-TW" altLang="en-US" sz="2400" dirty="0" smtClean="0">
              <a:latin typeface="微軟正黑體" panose="020B0604030504040204" pitchFamily="34" charset="-120"/>
              <a:ea typeface="微軟正黑體" panose="020B0604030504040204" pitchFamily="34" charset="-120"/>
            </a:rPr>
            <a:t>嘉義市</a:t>
          </a:r>
          <a:endParaRPr lang="zh-TW" sz="2400" dirty="0">
            <a:solidFill>
              <a:schemeClr val="tx1"/>
            </a:solidFill>
            <a:latin typeface="微軟正黑體" panose="020B0604030504040204" pitchFamily="34" charset="-120"/>
            <a:ea typeface="微軟正黑體" panose="020B0604030504040204" pitchFamily="34" charset="-120"/>
          </a:endParaRPr>
        </a:p>
      </dgm:t>
    </dgm:pt>
    <dgm:pt modelId="{76378147-606C-4F04-B669-60454CFEBF83}" type="parTrans" cxnId="{015E4764-1C7E-4067-90FF-11FDBECC414B}">
      <dgm:prSet/>
      <dgm:spPr/>
      <dgm:t>
        <a:bodyPr/>
        <a:lstStyle/>
        <a:p>
          <a:endParaRPr lang="zh-TW" altLang="en-US"/>
        </a:p>
      </dgm:t>
    </dgm:pt>
    <dgm:pt modelId="{D8E46645-9BAC-4D6F-9DBA-D903CFCE1E0B}" type="sibTrans" cxnId="{015E4764-1C7E-4067-90FF-11FDBECC414B}">
      <dgm:prSet/>
      <dgm:spPr/>
      <dgm:t>
        <a:bodyPr/>
        <a:lstStyle/>
        <a:p>
          <a:endParaRPr lang="zh-TW" altLang="en-US"/>
        </a:p>
      </dgm:t>
    </dgm:pt>
    <dgm:pt modelId="{606B0F9C-90E6-478E-9436-8CEB56747D33}">
      <dgm:prSet custT="1"/>
      <dgm:spPr>
        <a:noFill/>
      </dgm:spPr>
      <dgm:t>
        <a:bodyPr/>
        <a:lstStyle/>
        <a:p>
          <a:pPr marL="365125" marR="0" indent="-365125" algn="ctr" defTabSz="1200150" rtl="0" eaLnBrk="1" fontAlgn="auto" latinLnBrk="0" hangingPunct="1">
            <a:lnSpc>
              <a:spcPct val="100000"/>
            </a:lnSpc>
            <a:spcBef>
              <a:spcPts val="600"/>
            </a:spcBef>
            <a:spcAft>
              <a:spcPts val="600"/>
            </a:spcAft>
            <a:buClrTx/>
            <a:buSzTx/>
            <a:buFontTx/>
            <a:buNone/>
            <a:tabLst>
              <a:tab pos="808038" algn="l"/>
            </a:tabLst>
            <a:defRPr/>
          </a:pPr>
          <a:r>
            <a:rPr lang="zh-TW" altLang="en-US" sz="2400" dirty="0" smtClean="0">
              <a:latin typeface="微軟正黑體" panose="020B0604030504040204" pitchFamily="34" charset="-120"/>
              <a:ea typeface="微軟正黑體" panose="020B0604030504040204" pitchFamily="34" charset="-120"/>
            </a:rPr>
            <a:t>嘉義縣</a:t>
          </a:r>
          <a:endParaRPr lang="zh-TW" sz="2400" dirty="0">
            <a:solidFill>
              <a:schemeClr val="tx1"/>
            </a:solidFill>
            <a:latin typeface="微軟正黑體" panose="020B0604030504040204" pitchFamily="34" charset="-120"/>
            <a:ea typeface="微軟正黑體" panose="020B0604030504040204" pitchFamily="34" charset="-120"/>
          </a:endParaRPr>
        </a:p>
      </dgm:t>
    </dgm:pt>
    <dgm:pt modelId="{DC8FD778-B5F3-4389-9A5A-9344D3AF8657}" type="parTrans" cxnId="{188BB44D-C6EB-4282-B892-0EC3B80EF223}">
      <dgm:prSet/>
      <dgm:spPr/>
      <dgm:t>
        <a:bodyPr/>
        <a:lstStyle/>
        <a:p>
          <a:endParaRPr lang="zh-TW" altLang="en-US"/>
        </a:p>
      </dgm:t>
    </dgm:pt>
    <dgm:pt modelId="{B7F9B980-3D8A-4E40-8DE1-D7A736066A10}" type="sibTrans" cxnId="{188BB44D-C6EB-4282-B892-0EC3B80EF223}">
      <dgm:prSet/>
      <dgm:spPr/>
      <dgm:t>
        <a:bodyPr/>
        <a:lstStyle/>
        <a:p>
          <a:endParaRPr lang="zh-TW" altLang="en-US"/>
        </a:p>
      </dgm:t>
    </dgm:pt>
    <dgm:pt modelId="{9AE8083C-B1B8-498B-A7A6-C5CCE2061538}" type="pres">
      <dgm:prSet presAssocID="{75CC11FB-4CE0-4C25-9B41-71C88F09573D}" presName="linear" presStyleCnt="0">
        <dgm:presLayoutVars>
          <dgm:dir/>
          <dgm:animLvl val="lvl"/>
          <dgm:resizeHandles val="exact"/>
        </dgm:presLayoutVars>
      </dgm:prSet>
      <dgm:spPr/>
      <dgm:t>
        <a:bodyPr/>
        <a:lstStyle/>
        <a:p>
          <a:endParaRPr lang="zh-TW" altLang="en-US"/>
        </a:p>
      </dgm:t>
    </dgm:pt>
    <dgm:pt modelId="{7EB49CF3-BB9D-4275-BD1C-FFE723183018}" type="pres">
      <dgm:prSet presAssocID="{2F55057A-C5E5-405C-BFB0-E8E9F4C6D08F}" presName="parentLin" presStyleCnt="0"/>
      <dgm:spPr/>
    </dgm:pt>
    <dgm:pt modelId="{610CEDDB-0E41-411B-A008-277E93E4FBBA}" type="pres">
      <dgm:prSet presAssocID="{2F55057A-C5E5-405C-BFB0-E8E9F4C6D08F}" presName="parentLeftMargin" presStyleLbl="node1" presStyleIdx="0" presStyleCnt="1"/>
      <dgm:spPr/>
      <dgm:t>
        <a:bodyPr/>
        <a:lstStyle/>
        <a:p>
          <a:endParaRPr lang="zh-TW" altLang="en-US"/>
        </a:p>
      </dgm:t>
    </dgm:pt>
    <dgm:pt modelId="{3D534FCF-4EA5-4F9A-9254-AB138E87885F}" type="pres">
      <dgm:prSet presAssocID="{2F55057A-C5E5-405C-BFB0-E8E9F4C6D08F}" presName="parentText" presStyleLbl="node1" presStyleIdx="0" presStyleCnt="1" custScaleX="150191" custScaleY="720093" custLinFactNeighborX="-45420" custLinFactNeighborY="-15358">
        <dgm:presLayoutVars>
          <dgm:chMax val="0"/>
          <dgm:bulletEnabled val="1"/>
        </dgm:presLayoutVars>
      </dgm:prSet>
      <dgm:spPr/>
      <dgm:t>
        <a:bodyPr/>
        <a:lstStyle/>
        <a:p>
          <a:endParaRPr lang="zh-TW" altLang="en-US"/>
        </a:p>
      </dgm:t>
    </dgm:pt>
    <dgm:pt modelId="{D99CA9E2-A344-4808-AE71-4459944821F7}" type="pres">
      <dgm:prSet presAssocID="{2F55057A-C5E5-405C-BFB0-E8E9F4C6D08F}" presName="negativeSpace" presStyleCnt="0"/>
      <dgm:spPr/>
    </dgm:pt>
    <dgm:pt modelId="{1343E0E9-0DE4-403E-A001-BE90A59A1E27}" type="pres">
      <dgm:prSet presAssocID="{2F55057A-C5E5-405C-BFB0-E8E9F4C6D08F}" presName="childText" presStyleLbl="conFgAcc1" presStyleIdx="0" presStyleCnt="1" custScaleX="100000" custScaleY="269872" custLinFactY="-7655" custLinFactNeighborX="-7" custLinFactNeighborY="-100000">
        <dgm:presLayoutVars>
          <dgm:bulletEnabled val="1"/>
        </dgm:presLayoutVars>
      </dgm:prSet>
      <dgm:spPr/>
      <dgm:t>
        <a:bodyPr/>
        <a:lstStyle/>
        <a:p>
          <a:endParaRPr lang="zh-TW" altLang="en-US"/>
        </a:p>
      </dgm:t>
    </dgm:pt>
  </dgm:ptLst>
  <dgm:cxnLst>
    <dgm:cxn modelId="{0A56FFA9-094C-4DA8-9F0A-083462C3A3C1}" srcId="{75CC11FB-4CE0-4C25-9B41-71C88F09573D}" destId="{2F55057A-C5E5-405C-BFB0-E8E9F4C6D08F}" srcOrd="0" destOrd="0" parTransId="{F19F34BA-C088-455C-A53F-159AE47505E8}" sibTransId="{12B683E0-874B-4565-A684-FC0FE45EC414}"/>
    <dgm:cxn modelId="{1D6C1C30-26A1-4052-BD54-8850B68E6720}" srcId="{2F55057A-C5E5-405C-BFB0-E8E9F4C6D08F}" destId="{85699D57-6422-4EF8-AFEE-D7356CAC13B9}" srcOrd="3" destOrd="0" parTransId="{A5A8E367-7EBD-4529-B275-1FFCA4464F38}" sibTransId="{5AB6B83C-4255-496A-9AD0-EA84F66FC8F9}"/>
    <dgm:cxn modelId="{306CF215-3B1E-4217-B4A7-9C87C9233463}" type="presOf" srcId="{85699D57-6422-4EF8-AFEE-D7356CAC13B9}" destId="{1343E0E9-0DE4-403E-A001-BE90A59A1E27}" srcOrd="0" destOrd="3" presId="urn:microsoft.com/office/officeart/2005/8/layout/list1"/>
    <dgm:cxn modelId="{3898D0A0-3496-41F1-85FA-0FC598447391}" type="presOf" srcId="{2F55057A-C5E5-405C-BFB0-E8E9F4C6D08F}" destId="{3D534FCF-4EA5-4F9A-9254-AB138E87885F}" srcOrd="1" destOrd="0" presId="urn:microsoft.com/office/officeart/2005/8/layout/list1"/>
    <dgm:cxn modelId="{03E51BF5-B738-4CA8-AB1B-023131E5A19E}" srcId="{2F55057A-C5E5-405C-BFB0-E8E9F4C6D08F}" destId="{78E36800-9B94-441E-97D9-586CC8FC8BE4}" srcOrd="2" destOrd="0" parTransId="{8BA0E226-4FEB-4DEF-BBE4-B9E10AB3B087}" sibTransId="{BE7349C1-E72F-4CEF-856A-7BDF0A54E1E6}"/>
    <dgm:cxn modelId="{C53287B7-198A-430D-9756-6A5637DA60BA}" srcId="{2F55057A-C5E5-405C-BFB0-E8E9F4C6D08F}" destId="{1453CC8F-B9F9-4135-8360-E1C8C0A8D37E}" srcOrd="0" destOrd="0" parTransId="{2BA6C50C-62A6-44DE-81A9-015E1704E9CD}" sibTransId="{75F537E7-8498-4DFA-830F-F33DA62B4502}"/>
    <dgm:cxn modelId="{188BB44D-C6EB-4282-B892-0EC3B80EF223}" srcId="{2F55057A-C5E5-405C-BFB0-E8E9F4C6D08F}" destId="{606B0F9C-90E6-478E-9436-8CEB56747D33}" srcOrd="5" destOrd="0" parTransId="{DC8FD778-B5F3-4389-9A5A-9344D3AF8657}" sibTransId="{B7F9B980-3D8A-4E40-8DE1-D7A736066A10}"/>
    <dgm:cxn modelId="{EDAE4AF4-CD87-4F4B-B8B4-0D9E2332308F}" type="presOf" srcId="{75CC11FB-4CE0-4C25-9B41-71C88F09573D}" destId="{9AE8083C-B1B8-498B-A7A6-C5CCE2061538}" srcOrd="0" destOrd="0" presId="urn:microsoft.com/office/officeart/2005/8/layout/list1"/>
    <dgm:cxn modelId="{015E4764-1C7E-4067-90FF-11FDBECC414B}" srcId="{2F55057A-C5E5-405C-BFB0-E8E9F4C6D08F}" destId="{512605A8-B0F8-4871-823C-156380938D3D}" srcOrd="4" destOrd="0" parTransId="{76378147-606C-4F04-B669-60454CFEBF83}" sibTransId="{D8E46645-9BAC-4D6F-9DBA-D903CFCE1E0B}"/>
    <dgm:cxn modelId="{C66EA64F-B83A-4890-AE3E-C1DFC0AF5BA2}" srcId="{2F55057A-C5E5-405C-BFB0-E8E9F4C6D08F}" destId="{6CE66DE9-D9A5-491B-8AC6-E38A284566C8}" srcOrd="1" destOrd="0" parTransId="{0AA5E27C-2676-45DD-9935-D4BEF5BB38AF}" sibTransId="{614B42E2-EE37-4044-BD13-101B78B0FD8E}"/>
    <dgm:cxn modelId="{AE45CD6D-70A2-430A-B488-0F4CD3EEB649}" type="presOf" srcId="{2F55057A-C5E5-405C-BFB0-E8E9F4C6D08F}" destId="{610CEDDB-0E41-411B-A008-277E93E4FBBA}" srcOrd="0" destOrd="0" presId="urn:microsoft.com/office/officeart/2005/8/layout/list1"/>
    <dgm:cxn modelId="{AC797789-702C-4D68-982D-0A214434023A}" type="presOf" srcId="{1453CC8F-B9F9-4135-8360-E1C8C0A8D37E}" destId="{1343E0E9-0DE4-403E-A001-BE90A59A1E27}" srcOrd="0" destOrd="0" presId="urn:microsoft.com/office/officeart/2005/8/layout/list1"/>
    <dgm:cxn modelId="{17BB4581-882B-485D-8D1D-39B79CC124AF}" type="presOf" srcId="{606B0F9C-90E6-478E-9436-8CEB56747D33}" destId="{1343E0E9-0DE4-403E-A001-BE90A59A1E27}" srcOrd="0" destOrd="5" presId="urn:microsoft.com/office/officeart/2005/8/layout/list1"/>
    <dgm:cxn modelId="{E3B90D8F-C0C8-426B-8165-B47103C07AA5}" type="presOf" srcId="{512605A8-B0F8-4871-823C-156380938D3D}" destId="{1343E0E9-0DE4-403E-A001-BE90A59A1E27}" srcOrd="0" destOrd="4" presId="urn:microsoft.com/office/officeart/2005/8/layout/list1"/>
    <dgm:cxn modelId="{11C90BB2-482B-4013-B90B-8273AAD8F06A}" type="presOf" srcId="{78E36800-9B94-441E-97D9-586CC8FC8BE4}" destId="{1343E0E9-0DE4-403E-A001-BE90A59A1E27}" srcOrd="0" destOrd="2" presId="urn:microsoft.com/office/officeart/2005/8/layout/list1"/>
    <dgm:cxn modelId="{8C6A268B-3F70-4856-84A7-C3A18941847B}" type="presOf" srcId="{6CE66DE9-D9A5-491B-8AC6-E38A284566C8}" destId="{1343E0E9-0DE4-403E-A001-BE90A59A1E27}" srcOrd="0" destOrd="1" presId="urn:microsoft.com/office/officeart/2005/8/layout/list1"/>
    <dgm:cxn modelId="{8882847D-922A-4235-BC7A-DD5113D48C25}" type="presParOf" srcId="{9AE8083C-B1B8-498B-A7A6-C5CCE2061538}" destId="{7EB49CF3-BB9D-4275-BD1C-FFE723183018}" srcOrd="0" destOrd="0" presId="urn:microsoft.com/office/officeart/2005/8/layout/list1"/>
    <dgm:cxn modelId="{7AE59EFF-49C5-40F3-893A-E532B1F96531}" type="presParOf" srcId="{7EB49CF3-BB9D-4275-BD1C-FFE723183018}" destId="{610CEDDB-0E41-411B-A008-277E93E4FBBA}" srcOrd="0" destOrd="0" presId="urn:microsoft.com/office/officeart/2005/8/layout/list1"/>
    <dgm:cxn modelId="{5CA22D51-BD17-4111-B016-5604BAD83BCB}" type="presParOf" srcId="{7EB49CF3-BB9D-4275-BD1C-FFE723183018}" destId="{3D534FCF-4EA5-4F9A-9254-AB138E87885F}" srcOrd="1" destOrd="0" presId="urn:microsoft.com/office/officeart/2005/8/layout/list1"/>
    <dgm:cxn modelId="{F07EFC15-BEC1-4421-B3EB-241EB69BCF07}" type="presParOf" srcId="{9AE8083C-B1B8-498B-A7A6-C5CCE2061538}" destId="{D99CA9E2-A344-4808-AE71-4459944821F7}" srcOrd="1" destOrd="0" presId="urn:microsoft.com/office/officeart/2005/8/layout/list1"/>
    <dgm:cxn modelId="{15D43F7F-22F7-4112-A785-43174B969538}" type="presParOf" srcId="{9AE8083C-B1B8-498B-A7A6-C5CCE2061538}" destId="{1343E0E9-0DE4-403E-A001-BE90A59A1E27}" srcOrd="2" destOrd="0" presId="urn:microsoft.com/office/officeart/2005/8/layout/list1"/>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5CC11FB-4CE0-4C25-9B41-71C88F09573D}"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TW" altLang="en-US"/>
        </a:p>
      </dgm:t>
    </dgm:pt>
    <dgm:pt modelId="{2F55057A-C5E5-405C-BFB0-E8E9F4C6D08F}">
      <dgm:prSet custT="1"/>
      <dgm:spPr/>
      <dgm:t>
        <a:bodyPr/>
        <a:lstStyle/>
        <a:p>
          <a:pPr algn="ctr" rtl="0"/>
          <a:r>
            <a:rPr lang="zh-TW" altLang="en-US" sz="2800" b="1" u="none" dirty="0" smtClean="0">
              <a:solidFill>
                <a:schemeClr val="bg1"/>
              </a:solidFill>
              <a:latin typeface="微軟正黑體" panose="020B0604030504040204" pitchFamily="34" charset="-120"/>
              <a:ea typeface="微軟正黑體" panose="020B0604030504040204" pitchFamily="34" charset="-120"/>
            </a:rPr>
            <a:t>第四組</a:t>
          </a:r>
          <a:endParaRPr lang="zh-TW" sz="2800" b="1" u="none" dirty="0">
            <a:solidFill>
              <a:schemeClr val="bg1"/>
            </a:solidFill>
            <a:latin typeface="微軟正黑體" panose="020B0604030504040204" pitchFamily="34" charset="-120"/>
            <a:ea typeface="微軟正黑體" panose="020B0604030504040204" pitchFamily="34" charset="-120"/>
          </a:endParaRPr>
        </a:p>
      </dgm:t>
    </dgm:pt>
    <dgm:pt modelId="{F19F34BA-C088-455C-A53F-159AE47505E8}" type="parTrans" cxnId="{0A56FFA9-094C-4DA8-9F0A-083462C3A3C1}">
      <dgm:prSet/>
      <dgm:spPr/>
      <dgm:t>
        <a:bodyPr/>
        <a:lstStyle/>
        <a:p>
          <a:endParaRPr lang="zh-TW" altLang="en-US">
            <a:latin typeface="微軟正黑體" panose="020B0604030504040204" pitchFamily="34" charset="-120"/>
            <a:ea typeface="微軟正黑體" panose="020B0604030504040204" pitchFamily="34" charset="-120"/>
          </a:endParaRPr>
        </a:p>
      </dgm:t>
    </dgm:pt>
    <dgm:pt modelId="{12B683E0-874B-4565-A684-FC0FE45EC414}" type="sibTrans" cxnId="{0A56FFA9-094C-4DA8-9F0A-083462C3A3C1}">
      <dgm:prSet/>
      <dgm:spPr/>
      <dgm:t>
        <a:bodyPr/>
        <a:lstStyle/>
        <a:p>
          <a:endParaRPr lang="zh-TW" altLang="en-US">
            <a:latin typeface="微軟正黑體" panose="020B0604030504040204" pitchFamily="34" charset="-120"/>
            <a:ea typeface="微軟正黑體" panose="020B0604030504040204" pitchFamily="34" charset="-120"/>
          </a:endParaRPr>
        </a:p>
      </dgm:t>
    </dgm:pt>
    <dgm:pt modelId="{1453CC8F-B9F9-4135-8360-E1C8C0A8D37E}">
      <dgm:prSet custT="1"/>
      <dgm:spPr>
        <a:noFill/>
      </dgm:spPr>
      <dgm:t>
        <a:bodyPr/>
        <a:lstStyle/>
        <a:p>
          <a:pPr marL="365125" marR="0" indent="-365125" algn="ctr" defTabSz="1200150" rtl="0" eaLnBrk="1" fontAlgn="auto" latinLnBrk="0" hangingPunct="1">
            <a:lnSpc>
              <a:spcPct val="100000"/>
            </a:lnSpc>
            <a:spcBef>
              <a:spcPts val="600"/>
            </a:spcBef>
            <a:spcAft>
              <a:spcPts val="600"/>
            </a:spcAft>
            <a:buClrTx/>
            <a:buSzTx/>
            <a:buFontTx/>
            <a:buNone/>
            <a:tabLst>
              <a:tab pos="808038" algn="l"/>
            </a:tabLst>
            <a:defRPr/>
          </a:pPr>
          <a:r>
            <a:rPr lang="zh-TW" sz="2400" dirty="0" smtClean="0">
              <a:latin typeface="微軟正黑體" panose="020B0604030504040204" pitchFamily="34" charset="-120"/>
              <a:ea typeface="微軟正黑體" panose="020B0604030504040204" pitchFamily="34" charset="-120"/>
            </a:rPr>
            <a:t>花蓮縣</a:t>
          </a:r>
          <a:endParaRPr lang="zh-TW" sz="2400" dirty="0">
            <a:solidFill>
              <a:schemeClr val="tx1"/>
            </a:solidFill>
            <a:latin typeface="微軟正黑體" panose="020B0604030504040204" pitchFamily="34" charset="-120"/>
            <a:ea typeface="微軟正黑體" panose="020B0604030504040204" pitchFamily="34" charset="-120"/>
          </a:endParaRPr>
        </a:p>
      </dgm:t>
    </dgm:pt>
    <dgm:pt modelId="{2BA6C50C-62A6-44DE-81A9-015E1704E9CD}" type="parTrans" cxnId="{C53287B7-198A-430D-9756-6A5637DA60BA}">
      <dgm:prSet/>
      <dgm:spPr/>
      <dgm:t>
        <a:bodyPr/>
        <a:lstStyle/>
        <a:p>
          <a:endParaRPr lang="zh-TW" altLang="en-US"/>
        </a:p>
      </dgm:t>
    </dgm:pt>
    <dgm:pt modelId="{75F537E7-8498-4DFA-830F-F33DA62B4502}" type="sibTrans" cxnId="{C53287B7-198A-430D-9756-6A5637DA60BA}">
      <dgm:prSet/>
      <dgm:spPr/>
      <dgm:t>
        <a:bodyPr/>
        <a:lstStyle/>
        <a:p>
          <a:endParaRPr lang="zh-TW" altLang="en-US"/>
        </a:p>
      </dgm:t>
    </dgm:pt>
    <dgm:pt modelId="{9E7BD985-F244-425D-B8E7-298A9E09B7A0}">
      <dgm:prSet custT="1"/>
      <dgm:spPr>
        <a:noFill/>
      </dgm:spPr>
      <dgm:t>
        <a:bodyPr/>
        <a:lstStyle/>
        <a:p>
          <a:pPr marL="365125" marR="0" indent="-365125" algn="ctr" defTabSz="1200150" rtl="0" eaLnBrk="1" fontAlgn="auto" latinLnBrk="0" hangingPunct="1">
            <a:lnSpc>
              <a:spcPct val="100000"/>
            </a:lnSpc>
            <a:spcBef>
              <a:spcPts val="600"/>
            </a:spcBef>
            <a:spcAft>
              <a:spcPts val="600"/>
            </a:spcAft>
            <a:buClrTx/>
            <a:buSzTx/>
            <a:buFontTx/>
            <a:buNone/>
            <a:tabLst>
              <a:tab pos="808038" algn="l"/>
            </a:tabLst>
            <a:defRPr/>
          </a:pPr>
          <a:r>
            <a:rPr lang="zh-TW" sz="2400" dirty="0" smtClean="0">
              <a:latin typeface="微軟正黑體" panose="020B0604030504040204" pitchFamily="34" charset="-120"/>
              <a:ea typeface="微軟正黑體" panose="020B0604030504040204" pitchFamily="34" charset="-120"/>
            </a:rPr>
            <a:t>臺東縣</a:t>
          </a:r>
          <a:endParaRPr lang="zh-TW" sz="2400" dirty="0">
            <a:solidFill>
              <a:schemeClr val="tx1"/>
            </a:solidFill>
            <a:latin typeface="微軟正黑體" panose="020B0604030504040204" pitchFamily="34" charset="-120"/>
            <a:ea typeface="微軟正黑體" panose="020B0604030504040204" pitchFamily="34" charset="-120"/>
          </a:endParaRPr>
        </a:p>
      </dgm:t>
    </dgm:pt>
    <dgm:pt modelId="{DEECE27C-8CA8-4BA9-8AE6-F9A6E45D00A9}" type="parTrans" cxnId="{8C94DE5E-6262-4453-8FA4-5509822A7CBF}">
      <dgm:prSet/>
      <dgm:spPr/>
      <dgm:t>
        <a:bodyPr/>
        <a:lstStyle/>
        <a:p>
          <a:endParaRPr lang="zh-TW" altLang="en-US"/>
        </a:p>
      </dgm:t>
    </dgm:pt>
    <dgm:pt modelId="{664486C1-D88F-4B0D-8C64-C82E4E3615AF}" type="sibTrans" cxnId="{8C94DE5E-6262-4453-8FA4-5509822A7CBF}">
      <dgm:prSet/>
      <dgm:spPr/>
      <dgm:t>
        <a:bodyPr/>
        <a:lstStyle/>
        <a:p>
          <a:endParaRPr lang="zh-TW" altLang="en-US"/>
        </a:p>
      </dgm:t>
    </dgm:pt>
    <dgm:pt modelId="{2D319F53-1ECC-47F8-826A-B3FDDA307497}">
      <dgm:prSet custT="1"/>
      <dgm:spPr>
        <a:noFill/>
      </dgm:spPr>
      <dgm:t>
        <a:bodyPr/>
        <a:lstStyle/>
        <a:p>
          <a:pPr marL="365125" marR="0" indent="-365125" algn="ctr" defTabSz="1200150" rtl="0" eaLnBrk="1" fontAlgn="auto" latinLnBrk="0" hangingPunct="1">
            <a:lnSpc>
              <a:spcPct val="100000"/>
            </a:lnSpc>
            <a:spcBef>
              <a:spcPts val="600"/>
            </a:spcBef>
            <a:spcAft>
              <a:spcPts val="600"/>
            </a:spcAft>
            <a:buClrTx/>
            <a:buSzTx/>
            <a:buFontTx/>
            <a:buNone/>
            <a:tabLst>
              <a:tab pos="808038" algn="l"/>
            </a:tabLst>
            <a:defRPr/>
          </a:pPr>
          <a:r>
            <a:rPr lang="zh-TW" sz="2400" dirty="0" smtClean="0">
              <a:latin typeface="微軟正黑體" panose="020B0604030504040204" pitchFamily="34" charset="-120"/>
              <a:ea typeface="微軟正黑體" panose="020B0604030504040204" pitchFamily="34" charset="-120"/>
            </a:rPr>
            <a:t>南投縣</a:t>
          </a:r>
          <a:endParaRPr lang="zh-TW" sz="2400" dirty="0">
            <a:solidFill>
              <a:schemeClr val="tx1"/>
            </a:solidFill>
            <a:latin typeface="微軟正黑體" panose="020B0604030504040204" pitchFamily="34" charset="-120"/>
            <a:ea typeface="微軟正黑體" panose="020B0604030504040204" pitchFamily="34" charset="-120"/>
          </a:endParaRPr>
        </a:p>
      </dgm:t>
    </dgm:pt>
    <dgm:pt modelId="{6CEE13D3-BE93-4A2C-B1D3-A38D6172DA77}" type="parTrans" cxnId="{EF7F483F-D0A8-4048-AB8A-78843D236575}">
      <dgm:prSet/>
      <dgm:spPr/>
      <dgm:t>
        <a:bodyPr/>
        <a:lstStyle/>
        <a:p>
          <a:endParaRPr lang="zh-TW" altLang="en-US"/>
        </a:p>
      </dgm:t>
    </dgm:pt>
    <dgm:pt modelId="{7CF759A2-571A-4481-BC0F-F4D681076B22}" type="sibTrans" cxnId="{EF7F483F-D0A8-4048-AB8A-78843D236575}">
      <dgm:prSet/>
      <dgm:spPr/>
      <dgm:t>
        <a:bodyPr/>
        <a:lstStyle/>
        <a:p>
          <a:endParaRPr lang="zh-TW" altLang="en-US"/>
        </a:p>
      </dgm:t>
    </dgm:pt>
    <dgm:pt modelId="{ED72A52A-E719-4D67-A5EE-EF9D601E57A1}">
      <dgm:prSet custT="1"/>
      <dgm:spPr>
        <a:noFill/>
      </dgm:spPr>
      <dgm:t>
        <a:bodyPr/>
        <a:lstStyle/>
        <a:p>
          <a:pPr marL="365125" marR="0" indent="-365125" algn="ctr" defTabSz="1200150" rtl="0" eaLnBrk="1" fontAlgn="auto" latinLnBrk="0" hangingPunct="1">
            <a:lnSpc>
              <a:spcPct val="100000"/>
            </a:lnSpc>
            <a:spcBef>
              <a:spcPts val="600"/>
            </a:spcBef>
            <a:spcAft>
              <a:spcPts val="600"/>
            </a:spcAft>
            <a:buClrTx/>
            <a:buSzTx/>
            <a:buFontTx/>
            <a:buNone/>
            <a:tabLst>
              <a:tab pos="808038" algn="l"/>
            </a:tabLst>
            <a:defRPr/>
          </a:pPr>
          <a:r>
            <a:rPr lang="zh-TW" sz="2400" dirty="0" smtClean="0">
              <a:latin typeface="微軟正黑體" panose="020B0604030504040204" pitchFamily="34" charset="-120"/>
              <a:ea typeface="微軟正黑體" panose="020B0604030504040204" pitchFamily="34" charset="-120"/>
            </a:rPr>
            <a:t>澎湖縣</a:t>
          </a:r>
          <a:endParaRPr lang="zh-TW" sz="2400" dirty="0">
            <a:solidFill>
              <a:schemeClr val="tx1"/>
            </a:solidFill>
            <a:latin typeface="微軟正黑體" panose="020B0604030504040204" pitchFamily="34" charset="-120"/>
            <a:ea typeface="微軟正黑體" panose="020B0604030504040204" pitchFamily="34" charset="-120"/>
          </a:endParaRPr>
        </a:p>
      </dgm:t>
    </dgm:pt>
    <dgm:pt modelId="{ACD0BA8F-2985-475A-88E9-6EDEF4426E04}" type="parTrans" cxnId="{190BD02F-BA83-4E2A-A8E5-BCC7EB4B4C81}">
      <dgm:prSet/>
      <dgm:spPr/>
      <dgm:t>
        <a:bodyPr/>
        <a:lstStyle/>
        <a:p>
          <a:endParaRPr lang="zh-TW" altLang="en-US"/>
        </a:p>
      </dgm:t>
    </dgm:pt>
    <dgm:pt modelId="{CEAC4463-1E5D-45E9-B3FB-6CA50DD569D5}" type="sibTrans" cxnId="{190BD02F-BA83-4E2A-A8E5-BCC7EB4B4C81}">
      <dgm:prSet/>
      <dgm:spPr/>
      <dgm:t>
        <a:bodyPr/>
        <a:lstStyle/>
        <a:p>
          <a:endParaRPr lang="zh-TW" altLang="en-US"/>
        </a:p>
      </dgm:t>
    </dgm:pt>
    <dgm:pt modelId="{BE59F47E-99CA-4E7A-BFD1-46A0B0DF7ED5}">
      <dgm:prSet custT="1"/>
      <dgm:spPr>
        <a:noFill/>
      </dgm:spPr>
      <dgm:t>
        <a:bodyPr/>
        <a:lstStyle/>
        <a:p>
          <a:pPr marL="365125" marR="0" indent="-365125" algn="ctr" defTabSz="1200150" rtl="0" eaLnBrk="1" fontAlgn="auto" latinLnBrk="0" hangingPunct="1">
            <a:lnSpc>
              <a:spcPct val="100000"/>
            </a:lnSpc>
            <a:spcBef>
              <a:spcPts val="600"/>
            </a:spcBef>
            <a:spcAft>
              <a:spcPts val="600"/>
            </a:spcAft>
            <a:buClrTx/>
            <a:buSzTx/>
            <a:buFontTx/>
            <a:buNone/>
            <a:tabLst>
              <a:tab pos="808038" algn="l"/>
            </a:tabLst>
            <a:defRPr/>
          </a:pPr>
          <a:r>
            <a:rPr lang="zh-TW" sz="2400" dirty="0" smtClean="0">
              <a:latin typeface="微軟正黑體" panose="020B0604030504040204" pitchFamily="34" charset="-120"/>
              <a:ea typeface="微軟正黑體" panose="020B0604030504040204" pitchFamily="34" charset="-120"/>
            </a:rPr>
            <a:t>金門縣</a:t>
          </a:r>
          <a:endParaRPr lang="zh-TW" sz="2400" dirty="0">
            <a:solidFill>
              <a:schemeClr val="tx1"/>
            </a:solidFill>
            <a:latin typeface="微軟正黑體" panose="020B0604030504040204" pitchFamily="34" charset="-120"/>
            <a:ea typeface="微軟正黑體" panose="020B0604030504040204" pitchFamily="34" charset="-120"/>
          </a:endParaRPr>
        </a:p>
      </dgm:t>
    </dgm:pt>
    <dgm:pt modelId="{50B48F5E-EE67-4CAD-865E-E505A517525C}" type="parTrans" cxnId="{3221A38C-A08C-4DAF-9B93-8BE5153E83F2}">
      <dgm:prSet/>
      <dgm:spPr/>
      <dgm:t>
        <a:bodyPr/>
        <a:lstStyle/>
        <a:p>
          <a:endParaRPr lang="zh-TW" altLang="en-US"/>
        </a:p>
      </dgm:t>
    </dgm:pt>
    <dgm:pt modelId="{C5FDDEE5-6120-4891-9ED1-4443885AB4C0}" type="sibTrans" cxnId="{3221A38C-A08C-4DAF-9B93-8BE5153E83F2}">
      <dgm:prSet/>
      <dgm:spPr/>
      <dgm:t>
        <a:bodyPr/>
        <a:lstStyle/>
        <a:p>
          <a:endParaRPr lang="zh-TW" altLang="en-US"/>
        </a:p>
      </dgm:t>
    </dgm:pt>
    <dgm:pt modelId="{FC172D70-FA13-4B03-A7AC-9CC871C7F5A0}">
      <dgm:prSet custT="1"/>
      <dgm:spPr>
        <a:noFill/>
      </dgm:spPr>
      <dgm:t>
        <a:bodyPr/>
        <a:lstStyle/>
        <a:p>
          <a:pPr marL="365125" marR="0" indent="-365125" algn="ctr" defTabSz="1200150" rtl="0" eaLnBrk="1" fontAlgn="auto" latinLnBrk="0" hangingPunct="1">
            <a:lnSpc>
              <a:spcPct val="100000"/>
            </a:lnSpc>
            <a:spcBef>
              <a:spcPts val="600"/>
            </a:spcBef>
            <a:spcAft>
              <a:spcPts val="600"/>
            </a:spcAft>
            <a:buClrTx/>
            <a:buSzTx/>
            <a:buFontTx/>
            <a:buNone/>
            <a:tabLst>
              <a:tab pos="808038" algn="l"/>
            </a:tabLst>
            <a:defRPr/>
          </a:pPr>
          <a:r>
            <a:rPr lang="zh-TW" sz="2400" dirty="0" smtClean="0">
              <a:latin typeface="微軟正黑體" panose="020B0604030504040204" pitchFamily="34" charset="-120"/>
              <a:ea typeface="微軟正黑體" panose="020B0604030504040204" pitchFamily="34" charset="-120"/>
            </a:rPr>
            <a:t>連江縣</a:t>
          </a:r>
          <a:endParaRPr lang="zh-TW" sz="2400" dirty="0">
            <a:solidFill>
              <a:schemeClr val="tx1"/>
            </a:solidFill>
            <a:latin typeface="微軟正黑體" panose="020B0604030504040204" pitchFamily="34" charset="-120"/>
            <a:ea typeface="微軟正黑體" panose="020B0604030504040204" pitchFamily="34" charset="-120"/>
          </a:endParaRPr>
        </a:p>
      </dgm:t>
    </dgm:pt>
    <dgm:pt modelId="{998C648D-4A15-4449-BC0F-92EF2DDA4E8B}" type="parTrans" cxnId="{3FDCFDE5-5C91-4DAB-88A8-91689F59511E}">
      <dgm:prSet/>
      <dgm:spPr/>
      <dgm:t>
        <a:bodyPr/>
        <a:lstStyle/>
        <a:p>
          <a:endParaRPr lang="zh-TW" altLang="en-US"/>
        </a:p>
      </dgm:t>
    </dgm:pt>
    <dgm:pt modelId="{225B6905-CE2F-4F16-B9AF-3982D8DE445B}" type="sibTrans" cxnId="{3FDCFDE5-5C91-4DAB-88A8-91689F59511E}">
      <dgm:prSet/>
      <dgm:spPr/>
      <dgm:t>
        <a:bodyPr/>
        <a:lstStyle/>
        <a:p>
          <a:endParaRPr lang="zh-TW" altLang="en-US"/>
        </a:p>
      </dgm:t>
    </dgm:pt>
    <dgm:pt modelId="{9AE8083C-B1B8-498B-A7A6-C5CCE2061538}" type="pres">
      <dgm:prSet presAssocID="{75CC11FB-4CE0-4C25-9B41-71C88F09573D}" presName="linear" presStyleCnt="0">
        <dgm:presLayoutVars>
          <dgm:dir/>
          <dgm:animLvl val="lvl"/>
          <dgm:resizeHandles val="exact"/>
        </dgm:presLayoutVars>
      </dgm:prSet>
      <dgm:spPr/>
      <dgm:t>
        <a:bodyPr/>
        <a:lstStyle/>
        <a:p>
          <a:endParaRPr lang="zh-TW" altLang="en-US"/>
        </a:p>
      </dgm:t>
    </dgm:pt>
    <dgm:pt modelId="{7EB49CF3-BB9D-4275-BD1C-FFE723183018}" type="pres">
      <dgm:prSet presAssocID="{2F55057A-C5E5-405C-BFB0-E8E9F4C6D08F}" presName="parentLin" presStyleCnt="0"/>
      <dgm:spPr/>
    </dgm:pt>
    <dgm:pt modelId="{610CEDDB-0E41-411B-A008-277E93E4FBBA}" type="pres">
      <dgm:prSet presAssocID="{2F55057A-C5E5-405C-BFB0-E8E9F4C6D08F}" presName="parentLeftMargin" presStyleLbl="node1" presStyleIdx="0" presStyleCnt="1"/>
      <dgm:spPr/>
      <dgm:t>
        <a:bodyPr/>
        <a:lstStyle/>
        <a:p>
          <a:endParaRPr lang="zh-TW" altLang="en-US"/>
        </a:p>
      </dgm:t>
    </dgm:pt>
    <dgm:pt modelId="{3D534FCF-4EA5-4F9A-9254-AB138E87885F}" type="pres">
      <dgm:prSet presAssocID="{2F55057A-C5E5-405C-BFB0-E8E9F4C6D08F}" presName="parentText" presStyleLbl="node1" presStyleIdx="0" presStyleCnt="1" custScaleX="150191" custScaleY="720093" custLinFactNeighborX="-45420" custLinFactNeighborY="-15358">
        <dgm:presLayoutVars>
          <dgm:chMax val="0"/>
          <dgm:bulletEnabled val="1"/>
        </dgm:presLayoutVars>
      </dgm:prSet>
      <dgm:spPr/>
      <dgm:t>
        <a:bodyPr/>
        <a:lstStyle/>
        <a:p>
          <a:endParaRPr lang="zh-TW" altLang="en-US"/>
        </a:p>
      </dgm:t>
    </dgm:pt>
    <dgm:pt modelId="{D99CA9E2-A344-4808-AE71-4459944821F7}" type="pres">
      <dgm:prSet presAssocID="{2F55057A-C5E5-405C-BFB0-E8E9F4C6D08F}" presName="negativeSpace" presStyleCnt="0"/>
      <dgm:spPr/>
    </dgm:pt>
    <dgm:pt modelId="{1343E0E9-0DE4-403E-A001-BE90A59A1E27}" type="pres">
      <dgm:prSet presAssocID="{2F55057A-C5E5-405C-BFB0-E8E9F4C6D08F}" presName="childText" presStyleLbl="conFgAcc1" presStyleIdx="0" presStyleCnt="1" custScaleX="100000" custScaleY="269872" custLinFactY="-7655" custLinFactNeighborX="-7" custLinFactNeighborY="-100000">
        <dgm:presLayoutVars>
          <dgm:bulletEnabled val="1"/>
        </dgm:presLayoutVars>
      </dgm:prSet>
      <dgm:spPr/>
      <dgm:t>
        <a:bodyPr/>
        <a:lstStyle/>
        <a:p>
          <a:endParaRPr lang="zh-TW" altLang="en-US"/>
        </a:p>
      </dgm:t>
    </dgm:pt>
  </dgm:ptLst>
  <dgm:cxnLst>
    <dgm:cxn modelId="{0A56FFA9-094C-4DA8-9F0A-083462C3A3C1}" srcId="{75CC11FB-4CE0-4C25-9B41-71C88F09573D}" destId="{2F55057A-C5E5-405C-BFB0-E8E9F4C6D08F}" srcOrd="0" destOrd="0" parTransId="{F19F34BA-C088-455C-A53F-159AE47505E8}" sibTransId="{12B683E0-874B-4565-A684-FC0FE45EC414}"/>
    <dgm:cxn modelId="{3FDCFDE5-5C91-4DAB-88A8-91689F59511E}" srcId="{2F55057A-C5E5-405C-BFB0-E8E9F4C6D08F}" destId="{FC172D70-FA13-4B03-A7AC-9CC871C7F5A0}" srcOrd="5" destOrd="0" parTransId="{998C648D-4A15-4449-BC0F-92EF2DDA4E8B}" sibTransId="{225B6905-CE2F-4F16-B9AF-3982D8DE445B}"/>
    <dgm:cxn modelId="{7FFCE1E6-DA39-41B7-A6BE-D259F265B701}" type="presOf" srcId="{BE59F47E-99CA-4E7A-BFD1-46A0B0DF7ED5}" destId="{1343E0E9-0DE4-403E-A001-BE90A59A1E27}" srcOrd="0" destOrd="4" presId="urn:microsoft.com/office/officeart/2005/8/layout/list1"/>
    <dgm:cxn modelId="{E6A05800-822A-447D-928A-2E4EF9695D56}" type="presOf" srcId="{2F55057A-C5E5-405C-BFB0-E8E9F4C6D08F}" destId="{3D534FCF-4EA5-4F9A-9254-AB138E87885F}" srcOrd="1" destOrd="0" presId="urn:microsoft.com/office/officeart/2005/8/layout/list1"/>
    <dgm:cxn modelId="{BD4F3916-DAB5-4BD7-B16A-CCF41590F088}" type="presOf" srcId="{9E7BD985-F244-425D-B8E7-298A9E09B7A0}" destId="{1343E0E9-0DE4-403E-A001-BE90A59A1E27}" srcOrd="0" destOrd="1" presId="urn:microsoft.com/office/officeart/2005/8/layout/list1"/>
    <dgm:cxn modelId="{1E57E1C5-FDB8-4D46-B91A-E8073748AE8D}" type="presOf" srcId="{2D319F53-1ECC-47F8-826A-B3FDDA307497}" destId="{1343E0E9-0DE4-403E-A001-BE90A59A1E27}" srcOrd="0" destOrd="2" presId="urn:microsoft.com/office/officeart/2005/8/layout/list1"/>
    <dgm:cxn modelId="{AC8CAFE0-E58A-43FA-A69A-A713E9E6C886}" type="presOf" srcId="{ED72A52A-E719-4D67-A5EE-EF9D601E57A1}" destId="{1343E0E9-0DE4-403E-A001-BE90A59A1E27}" srcOrd="0" destOrd="3" presId="urn:microsoft.com/office/officeart/2005/8/layout/list1"/>
    <dgm:cxn modelId="{8C94DE5E-6262-4453-8FA4-5509822A7CBF}" srcId="{2F55057A-C5E5-405C-BFB0-E8E9F4C6D08F}" destId="{9E7BD985-F244-425D-B8E7-298A9E09B7A0}" srcOrd="1" destOrd="0" parTransId="{DEECE27C-8CA8-4BA9-8AE6-F9A6E45D00A9}" sibTransId="{664486C1-D88F-4B0D-8C64-C82E4E3615AF}"/>
    <dgm:cxn modelId="{B80C7240-B65C-42DA-9639-6C6323005253}" type="presOf" srcId="{75CC11FB-4CE0-4C25-9B41-71C88F09573D}" destId="{9AE8083C-B1B8-498B-A7A6-C5CCE2061538}" srcOrd="0" destOrd="0" presId="urn:microsoft.com/office/officeart/2005/8/layout/list1"/>
    <dgm:cxn modelId="{C53287B7-198A-430D-9756-6A5637DA60BA}" srcId="{2F55057A-C5E5-405C-BFB0-E8E9F4C6D08F}" destId="{1453CC8F-B9F9-4135-8360-E1C8C0A8D37E}" srcOrd="0" destOrd="0" parTransId="{2BA6C50C-62A6-44DE-81A9-015E1704E9CD}" sibTransId="{75F537E7-8498-4DFA-830F-F33DA62B4502}"/>
    <dgm:cxn modelId="{EF7F483F-D0A8-4048-AB8A-78843D236575}" srcId="{2F55057A-C5E5-405C-BFB0-E8E9F4C6D08F}" destId="{2D319F53-1ECC-47F8-826A-B3FDDA307497}" srcOrd="2" destOrd="0" parTransId="{6CEE13D3-BE93-4A2C-B1D3-A38D6172DA77}" sibTransId="{7CF759A2-571A-4481-BC0F-F4D681076B22}"/>
    <dgm:cxn modelId="{EA488B68-C329-40DC-8D55-7BB1DFD5B355}" type="presOf" srcId="{FC172D70-FA13-4B03-A7AC-9CC871C7F5A0}" destId="{1343E0E9-0DE4-403E-A001-BE90A59A1E27}" srcOrd="0" destOrd="5" presId="urn:microsoft.com/office/officeart/2005/8/layout/list1"/>
    <dgm:cxn modelId="{2A5E602F-E8A6-4B8D-B0CB-10B8EB733675}" type="presOf" srcId="{2F55057A-C5E5-405C-BFB0-E8E9F4C6D08F}" destId="{610CEDDB-0E41-411B-A008-277E93E4FBBA}" srcOrd="0" destOrd="0" presId="urn:microsoft.com/office/officeart/2005/8/layout/list1"/>
    <dgm:cxn modelId="{22481CE5-2BBA-43A2-A987-74100730568D}" type="presOf" srcId="{1453CC8F-B9F9-4135-8360-E1C8C0A8D37E}" destId="{1343E0E9-0DE4-403E-A001-BE90A59A1E27}" srcOrd="0" destOrd="0" presId="urn:microsoft.com/office/officeart/2005/8/layout/list1"/>
    <dgm:cxn modelId="{190BD02F-BA83-4E2A-A8E5-BCC7EB4B4C81}" srcId="{2F55057A-C5E5-405C-BFB0-E8E9F4C6D08F}" destId="{ED72A52A-E719-4D67-A5EE-EF9D601E57A1}" srcOrd="3" destOrd="0" parTransId="{ACD0BA8F-2985-475A-88E9-6EDEF4426E04}" sibTransId="{CEAC4463-1E5D-45E9-B3FB-6CA50DD569D5}"/>
    <dgm:cxn modelId="{3221A38C-A08C-4DAF-9B93-8BE5153E83F2}" srcId="{2F55057A-C5E5-405C-BFB0-E8E9F4C6D08F}" destId="{BE59F47E-99CA-4E7A-BFD1-46A0B0DF7ED5}" srcOrd="4" destOrd="0" parTransId="{50B48F5E-EE67-4CAD-865E-E505A517525C}" sibTransId="{C5FDDEE5-6120-4891-9ED1-4443885AB4C0}"/>
    <dgm:cxn modelId="{8515D484-95F1-45D4-8C91-DC3BFE78F627}" type="presParOf" srcId="{9AE8083C-B1B8-498B-A7A6-C5CCE2061538}" destId="{7EB49CF3-BB9D-4275-BD1C-FFE723183018}" srcOrd="0" destOrd="0" presId="urn:microsoft.com/office/officeart/2005/8/layout/list1"/>
    <dgm:cxn modelId="{FD2FB0A3-24C6-4DB0-B6C7-91644AD2F5DA}" type="presParOf" srcId="{7EB49CF3-BB9D-4275-BD1C-FFE723183018}" destId="{610CEDDB-0E41-411B-A008-277E93E4FBBA}" srcOrd="0" destOrd="0" presId="urn:microsoft.com/office/officeart/2005/8/layout/list1"/>
    <dgm:cxn modelId="{BB45AA69-F0C3-492A-B7B7-11C0171FA7B4}" type="presParOf" srcId="{7EB49CF3-BB9D-4275-BD1C-FFE723183018}" destId="{3D534FCF-4EA5-4F9A-9254-AB138E87885F}" srcOrd="1" destOrd="0" presId="urn:microsoft.com/office/officeart/2005/8/layout/list1"/>
    <dgm:cxn modelId="{988E2572-931D-4762-BCAB-95A730A5523D}" type="presParOf" srcId="{9AE8083C-B1B8-498B-A7A6-C5CCE2061538}" destId="{D99CA9E2-A344-4808-AE71-4459944821F7}" srcOrd="1" destOrd="0" presId="urn:microsoft.com/office/officeart/2005/8/layout/list1"/>
    <dgm:cxn modelId="{FFD9C542-9205-4A30-B44A-932BD3EA6F99}" type="presParOf" srcId="{9AE8083C-B1B8-498B-A7A6-C5CCE2061538}" destId="{1343E0E9-0DE4-403E-A001-BE90A59A1E27}" srcOrd="2" destOrd="0" presId="urn:microsoft.com/office/officeart/2005/8/layout/list1"/>
  </dgm:cxnLst>
  <dgm:bg/>
  <dgm:whole/>
  <dgm:extLst>
    <a:ext uri="http://schemas.microsoft.com/office/drawing/2008/diagram">
      <dsp:dataModelExt xmlns:dsp="http://schemas.microsoft.com/office/drawing/2008/diagram" relId="rId2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43E0E9-0DE4-403E-A001-BE90A59A1E27}">
      <dsp:nvSpPr>
        <dsp:cNvPr id="0" name=""/>
        <dsp:cNvSpPr/>
      </dsp:nvSpPr>
      <dsp:spPr>
        <a:xfrm>
          <a:off x="0" y="670792"/>
          <a:ext cx="11160527" cy="4071558"/>
        </a:xfrm>
        <a:prstGeom prst="rect">
          <a:avLst/>
        </a:prstGeom>
        <a:no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66181" tIns="728980" rIns="866181" bIns="192024" numCol="1" spcCol="1270" anchor="t" anchorCtr="0">
          <a:noAutofit/>
        </a:bodyPr>
        <a:lstStyle/>
        <a:p>
          <a:pPr marL="228600" lvl="1" indent="-228600" algn="l" defTabSz="1200150" rtl="0">
            <a:lnSpc>
              <a:spcPct val="90000"/>
            </a:lnSpc>
            <a:spcBef>
              <a:spcPct val="0"/>
            </a:spcBef>
            <a:spcAft>
              <a:spcPct val="15000"/>
            </a:spcAft>
            <a:buChar char="••"/>
          </a:pPr>
          <a:r>
            <a:rPr lang="zh-TW" sz="2700" b="0" kern="1200" dirty="0" smtClean="0">
              <a:solidFill>
                <a:schemeClr val="tx1"/>
              </a:solidFill>
              <a:latin typeface="微軟正黑體" panose="020B0604030504040204" pitchFamily="34" charset="-120"/>
              <a:ea typeface="微軟正黑體" panose="020B0604030504040204" pitchFamily="34" charset="-120"/>
            </a:rPr>
            <a:t>心理健康促進及自殺防治業務</a:t>
          </a:r>
          <a:r>
            <a:rPr lang="zh-TW" altLang="en-US" sz="2700" b="0" kern="1200" baseline="30000" dirty="0" smtClean="0">
              <a:solidFill>
                <a:srgbClr val="C00000"/>
              </a:solidFill>
              <a:latin typeface="微軟正黑體" panose="020B0604030504040204" pitchFamily="34" charset="-120"/>
              <a:ea typeface="微軟正黑體" panose="020B0604030504040204" pitchFamily="34" charset="-120"/>
            </a:rPr>
            <a:t>註</a:t>
          </a:r>
          <a:r>
            <a:rPr lang="zh-TW" altLang="en-US" sz="2000" b="0" kern="1200" baseline="52000" dirty="0" smtClean="0">
              <a:solidFill>
                <a:srgbClr val="00B050"/>
              </a:solidFill>
              <a:latin typeface="微軟正黑體" panose="020B0604030504040204" pitchFamily="34" charset="-120"/>
              <a:ea typeface="微軟正黑體" panose="020B0604030504040204" pitchFamily="34" charset="-120"/>
            </a:rPr>
            <a:t> </a:t>
          </a:r>
          <a:r>
            <a:rPr lang="en-US" sz="2700" b="0" kern="1200" dirty="0" smtClean="0">
              <a:solidFill>
                <a:schemeClr val="tx1"/>
              </a:solidFill>
              <a:latin typeface="微軟正黑體" panose="020B0604030504040204" pitchFamily="34" charset="-120"/>
              <a:ea typeface="微軟正黑體" panose="020B0604030504040204" pitchFamily="34" charset="-120"/>
            </a:rPr>
            <a:t>(</a:t>
          </a:r>
          <a:r>
            <a:rPr lang="en-US" altLang="zh-TW" sz="2700" b="0" u="none" kern="1200" dirty="0" smtClean="0">
              <a:solidFill>
                <a:schemeClr val="tx1"/>
              </a:solidFill>
              <a:latin typeface="微軟正黑體" panose="020B0604030504040204" pitchFamily="34" charset="-120"/>
              <a:ea typeface="微軟正黑體" panose="020B0604030504040204" pitchFamily="34" charset="-120"/>
            </a:rPr>
            <a:t>2</a:t>
          </a:r>
          <a:r>
            <a:rPr lang="zh-TW" altLang="zh-TW" sz="2700" b="0" u="none" kern="1200" dirty="0" smtClean="0">
              <a:solidFill>
                <a:schemeClr val="tx1"/>
              </a:solidFill>
              <a:latin typeface="微軟正黑體" panose="020B0604030504040204" pitchFamily="34" charset="-120"/>
              <a:ea typeface="微軟正黑體" panose="020B0604030504040204" pitchFamily="34" charset="-120"/>
            </a:rPr>
            <a:t>項</a:t>
          </a:r>
          <a:r>
            <a:rPr lang="zh-TW" altLang="zh-TW" sz="2700" b="0" kern="1200" dirty="0" smtClean="0">
              <a:solidFill>
                <a:schemeClr val="tx1"/>
              </a:solidFill>
              <a:latin typeface="微軟正黑體" panose="020B0604030504040204" pitchFamily="34" charset="-120"/>
              <a:ea typeface="微軟正黑體" panose="020B0604030504040204" pitchFamily="34" charset="-120"/>
            </a:rPr>
            <a:t>，</a:t>
          </a:r>
          <a:r>
            <a:rPr lang="en-US" altLang="zh-TW" sz="2700" b="0" kern="1200" dirty="0" smtClean="0">
              <a:solidFill>
                <a:schemeClr val="tx1"/>
              </a:solidFill>
              <a:latin typeface="微軟正黑體" panose="020B0604030504040204" pitchFamily="34" charset="-120"/>
              <a:ea typeface="微軟正黑體" panose="020B0604030504040204" pitchFamily="34" charset="-120"/>
            </a:rPr>
            <a:t>20-25</a:t>
          </a:r>
          <a:r>
            <a:rPr lang="zh-TW" sz="2700" b="0" kern="1200" dirty="0" smtClean="0">
              <a:solidFill>
                <a:schemeClr val="tx1"/>
              </a:solidFill>
              <a:latin typeface="微軟正黑體" panose="020B0604030504040204" pitchFamily="34" charset="-120"/>
              <a:ea typeface="微軟正黑體" panose="020B0604030504040204" pitchFamily="34" charset="-120"/>
            </a:rPr>
            <a:t>分</a:t>
          </a:r>
          <a:r>
            <a:rPr lang="en-US" sz="2700" b="0" kern="1200" dirty="0" smtClean="0">
              <a:solidFill>
                <a:schemeClr val="tx1"/>
              </a:solidFill>
              <a:latin typeface="微軟正黑體" panose="020B0604030504040204" pitchFamily="34" charset="-120"/>
              <a:ea typeface="微軟正黑體" panose="020B0604030504040204" pitchFamily="34" charset="-120"/>
            </a:rPr>
            <a:t>)</a:t>
          </a:r>
          <a:endParaRPr lang="zh-TW" sz="2700" b="0" kern="1200" dirty="0">
            <a:solidFill>
              <a:schemeClr val="tx1"/>
            </a:solidFill>
            <a:latin typeface="微軟正黑體" panose="020B0604030504040204" pitchFamily="34" charset="-120"/>
            <a:ea typeface="微軟正黑體" panose="020B0604030504040204" pitchFamily="34" charset="-120"/>
          </a:endParaRPr>
        </a:p>
        <a:p>
          <a:pPr marL="228600" lvl="1" indent="-228600" algn="l" defTabSz="1200150" rtl="0">
            <a:lnSpc>
              <a:spcPct val="90000"/>
            </a:lnSpc>
            <a:spcBef>
              <a:spcPct val="0"/>
            </a:spcBef>
            <a:spcAft>
              <a:spcPct val="15000"/>
            </a:spcAft>
            <a:buChar char="••"/>
          </a:pPr>
          <a:r>
            <a:rPr lang="zh-TW" altLang="en-US" sz="2700" b="0" kern="1200" dirty="0" smtClean="0">
              <a:solidFill>
                <a:schemeClr val="tx1"/>
              </a:solidFill>
              <a:latin typeface="微軟正黑體" panose="020B0604030504040204" pitchFamily="34" charset="-120"/>
              <a:ea typeface="微軟正黑體" panose="020B0604030504040204" pitchFamily="34" charset="-120"/>
            </a:rPr>
            <a:t>推動</a:t>
          </a:r>
          <a:r>
            <a:rPr lang="zh-TW" sz="2700" b="0" kern="1200" dirty="0" smtClean="0">
              <a:solidFill>
                <a:schemeClr val="tx1"/>
              </a:solidFill>
              <a:latin typeface="微軟正黑體" panose="020B0604030504040204" pitchFamily="34" charset="-120"/>
              <a:ea typeface="微軟正黑體" panose="020B0604030504040204" pitchFamily="34" charset="-120"/>
            </a:rPr>
            <a:t>社區精神病人追蹤照護管理業務</a:t>
          </a:r>
          <a:r>
            <a:rPr lang="en-US" sz="2700" b="0" kern="1200" dirty="0" smtClean="0">
              <a:solidFill>
                <a:schemeClr val="tx1"/>
              </a:solidFill>
              <a:latin typeface="微軟正黑體" panose="020B0604030504040204" pitchFamily="34" charset="-120"/>
              <a:ea typeface="微軟正黑體" panose="020B0604030504040204" pitchFamily="34" charset="-120"/>
            </a:rPr>
            <a:t>(</a:t>
          </a:r>
          <a:r>
            <a:rPr lang="en-US" altLang="zh-TW" sz="2700" b="0" kern="1200" dirty="0" smtClean="0">
              <a:solidFill>
                <a:schemeClr val="tx1"/>
              </a:solidFill>
              <a:latin typeface="微軟正黑體" panose="020B0604030504040204" pitchFamily="34" charset="-120"/>
              <a:ea typeface="微軟正黑體" panose="020B0604030504040204" pitchFamily="34" charset="-120"/>
            </a:rPr>
            <a:t>4</a:t>
          </a:r>
          <a:r>
            <a:rPr lang="zh-TW" altLang="zh-TW" sz="2700" b="0" kern="1200" dirty="0" smtClean="0">
              <a:solidFill>
                <a:schemeClr val="tx1"/>
              </a:solidFill>
              <a:latin typeface="微軟正黑體" panose="020B0604030504040204" pitchFamily="34" charset="-120"/>
              <a:ea typeface="微軟正黑體" panose="020B0604030504040204" pitchFamily="34" charset="-120"/>
            </a:rPr>
            <a:t>項，</a:t>
          </a:r>
          <a:r>
            <a:rPr lang="en-US" altLang="zh-TW" sz="2700" b="0" kern="1200" dirty="0" smtClean="0">
              <a:solidFill>
                <a:schemeClr val="tx1"/>
              </a:solidFill>
              <a:latin typeface="微軟正黑體" panose="020B0604030504040204" pitchFamily="34" charset="-120"/>
              <a:ea typeface="微軟正黑體" panose="020B0604030504040204" pitchFamily="34" charset="-120"/>
            </a:rPr>
            <a:t>20</a:t>
          </a:r>
          <a:r>
            <a:rPr lang="zh-TW" sz="2700" b="0" kern="1200" dirty="0" smtClean="0">
              <a:solidFill>
                <a:schemeClr val="tx1"/>
              </a:solidFill>
              <a:latin typeface="微軟正黑體" panose="020B0604030504040204" pitchFamily="34" charset="-120"/>
              <a:ea typeface="微軟正黑體" panose="020B0604030504040204" pitchFamily="34" charset="-120"/>
            </a:rPr>
            <a:t>分</a:t>
          </a:r>
          <a:r>
            <a:rPr lang="en-US" sz="2700" b="0" kern="1200" dirty="0" smtClean="0">
              <a:solidFill>
                <a:schemeClr val="tx1"/>
              </a:solidFill>
              <a:latin typeface="微軟正黑體" panose="020B0604030504040204" pitchFamily="34" charset="-120"/>
              <a:ea typeface="微軟正黑體" panose="020B0604030504040204" pitchFamily="34" charset="-120"/>
            </a:rPr>
            <a:t>)</a:t>
          </a:r>
          <a:endParaRPr lang="zh-TW" sz="2700" b="0" kern="1200" dirty="0">
            <a:solidFill>
              <a:schemeClr val="tx1"/>
            </a:solidFill>
            <a:latin typeface="微軟正黑體" panose="020B0604030504040204" pitchFamily="34" charset="-120"/>
            <a:ea typeface="微軟正黑體" panose="020B0604030504040204" pitchFamily="34" charset="-120"/>
          </a:endParaRPr>
        </a:p>
        <a:p>
          <a:pPr marL="228600" lvl="1" indent="-228600" algn="l" defTabSz="1200150" rtl="0">
            <a:lnSpc>
              <a:spcPct val="90000"/>
            </a:lnSpc>
            <a:spcBef>
              <a:spcPct val="0"/>
            </a:spcBef>
            <a:spcAft>
              <a:spcPct val="15000"/>
            </a:spcAft>
            <a:buChar char="••"/>
          </a:pPr>
          <a:r>
            <a:rPr lang="zh-TW" sz="2700" b="0" kern="1200" dirty="0" smtClean="0">
              <a:solidFill>
                <a:schemeClr val="tx1"/>
              </a:solidFill>
              <a:latin typeface="微軟正黑體" panose="020B0604030504040204" pitchFamily="34" charset="-120"/>
              <a:ea typeface="微軟正黑體" panose="020B0604030504040204" pitchFamily="34" charset="-120"/>
            </a:rPr>
            <a:t>酒癮防治業務</a:t>
          </a:r>
          <a:r>
            <a:rPr lang="en-US" sz="2700" b="0" kern="1200" dirty="0" smtClean="0">
              <a:solidFill>
                <a:schemeClr val="tx1"/>
              </a:solidFill>
              <a:latin typeface="微軟正黑體" panose="020B0604030504040204" pitchFamily="34" charset="-120"/>
              <a:ea typeface="微軟正黑體" panose="020B0604030504040204" pitchFamily="34" charset="-120"/>
            </a:rPr>
            <a:t>(</a:t>
          </a:r>
          <a:r>
            <a:rPr lang="en-US" altLang="zh-TW" sz="2700" b="0" kern="1200" dirty="0" smtClean="0">
              <a:solidFill>
                <a:schemeClr val="tx1"/>
              </a:solidFill>
              <a:latin typeface="微軟正黑體" panose="020B0604030504040204" pitchFamily="34" charset="-120"/>
              <a:ea typeface="微軟正黑體" panose="020B0604030504040204" pitchFamily="34" charset="-120"/>
            </a:rPr>
            <a:t>2</a:t>
          </a:r>
          <a:r>
            <a:rPr lang="zh-TW" altLang="zh-TW" sz="2700" b="0" kern="1200" dirty="0" smtClean="0">
              <a:solidFill>
                <a:schemeClr val="tx1"/>
              </a:solidFill>
              <a:latin typeface="微軟正黑體" panose="020B0604030504040204" pitchFamily="34" charset="-120"/>
              <a:ea typeface="微軟正黑體" panose="020B0604030504040204" pitchFamily="34" charset="-120"/>
            </a:rPr>
            <a:t>項，</a:t>
          </a:r>
          <a:r>
            <a:rPr lang="en-US" altLang="zh-TW" sz="2700" b="0" kern="1200" dirty="0" smtClean="0">
              <a:solidFill>
                <a:schemeClr val="tx1"/>
              </a:solidFill>
              <a:latin typeface="微軟正黑體" panose="020B0604030504040204" pitchFamily="34" charset="-120"/>
              <a:ea typeface="微軟正黑體" panose="020B0604030504040204" pitchFamily="34" charset="-120"/>
            </a:rPr>
            <a:t>2</a:t>
          </a:r>
          <a:r>
            <a:rPr lang="en-US" sz="2700" b="0" kern="1200" dirty="0" smtClean="0">
              <a:solidFill>
                <a:schemeClr val="tx1"/>
              </a:solidFill>
              <a:latin typeface="微軟正黑體" panose="020B0604030504040204" pitchFamily="34" charset="-120"/>
              <a:ea typeface="微軟正黑體" panose="020B0604030504040204" pitchFamily="34" charset="-120"/>
            </a:rPr>
            <a:t>0</a:t>
          </a:r>
          <a:r>
            <a:rPr lang="zh-TW" sz="2700" b="0" kern="1200" dirty="0" smtClean="0">
              <a:solidFill>
                <a:schemeClr val="tx1"/>
              </a:solidFill>
              <a:latin typeface="微軟正黑體" panose="020B0604030504040204" pitchFamily="34" charset="-120"/>
              <a:ea typeface="微軟正黑體" panose="020B0604030504040204" pitchFamily="34" charset="-120"/>
            </a:rPr>
            <a:t>分</a:t>
          </a:r>
          <a:r>
            <a:rPr lang="en-US" sz="2700" b="0" kern="1200" dirty="0" smtClean="0">
              <a:solidFill>
                <a:schemeClr val="tx1"/>
              </a:solidFill>
              <a:latin typeface="微軟正黑體" panose="020B0604030504040204" pitchFamily="34" charset="-120"/>
              <a:ea typeface="微軟正黑體" panose="020B0604030504040204" pitchFamily="34" charset="-120"/>
            </a:rPr>
            <a:t>)</a:t>
          </a:r>
          <a:endParaRPr lang="zh-TW" sz="2700" b="0" kern="1200" dirty="0">
            <a:solidFill>
              <a:schemeClr val="tx1"/>
            </a:solidFill>
            <a:latin typeface="微軟正黑體" panose="020B0604030504040204" pitchFamily="34" charset="-120"/>
            <a:ea typeface="微軟正黑體" panose="020B0604030504040204" pitchFamily="34" charset="-120"/>
          </a:endParaRPr>
        </a:p>
        <a:p>
          <a:pPr marL="228600" lvl="1" indent="-228600" algn="l" defTabSz="1200150" rtl="0">
            <a:lnSpc>
              <a:spcPct val="90000"/>
            </a:lnSpc>
            <a:spcBef>
              <a:spcPct val="0"/>
            </a:spcBef>
            <a:spcAft>
              <a:spcPct val="15000"/>
            </a:spcAft>
            <a:buChar char="••"/>
          </a:pPr>
          <a:r>
            <a:rPr lang="zh-TW" altLang="en-US" sz="2700" b="0" kern="1200" dirty="0" smtClean="0">
              <a:solidFill>
                <a:schemeClr val="tx1"/>
              </a:solidFill>
              <a:latin typeface="微軟正黑體" panose="020B0604030504040204" pitchFamily="34" charset="-120"/>
              <a:ea typeface="微軟正黑體" panose="020B0604030504040204" pitchFamily="34" charset="-120"/>
            </a:rPr>
            <a:t>推動</a:t>
          </a:r>
          <a:r>
            <a:rPr lang="zh-TW" sz="2700" b="0" kern="1200" dirty="0" smtClean="0">
              <a:solidFill>
                <a:schemeClr val="tx1"/>
              </a:solidFill>
              <a:latin typeface="微軟正黑體" panose="020B0604030504040204" pitchFamily="34" charset="-120"/>
              <a:ea typeface="微軟正黑體" panose="020B0604030504040204" pitchFamily="34" charset="-120"/>
            </a:rPr>
            <a:t>家庭暴力、性侵害防治業務</a:t>
          </a:r>
          <a:r>
            <a:rPr lang="en-US" sz="2700" b="0" kern="1200" dirty="0" smtClean="0">
              <a:solidFill>
                <a:schemeClr val="tx1"/>
              </a:solidFill>
              <a:latin typeface="微軟正黑體" panose="020B0604030504040204" pitchFamily="34" charset="-120"/>
              <a:ea typeface="微軟正黑體" panose="020B0604030504040204" pitchFamily="34" charset="-120"/>
            </a:rPr>
            <a:t>(</a:t>
          </a:r>
          <a:r>
            <a:rPr lang="en-US" altLang="zh-TW" sz="2700" b="0" kern="1200" dirty="0" smtClean="0">
              <a:solidFill>
                <a:schemeClr val="tx1"/>
              </a:solidFill>
              <a:latin typeface="微軟正黑體" panose="020B0604030504040204" pitchFamily="34" charset="-120"/>
              <a:ea typeface="微軟正黑體" panose="020B0604030504040204" pitchFamily="34" charset="-120"/>
            </a:rPr>
            <a:t>2</a:t>
          </a:r>
          <a:r>
            <a:rPr lang="zh-TW" altLang="zh-TW" sz="2700" b="0" kern="1200" dirty="0" smtClean="0">
              <a:solidFill>
                <a:schemeClr val="tx1"/>
              </a:solidFill>
              <a:latin typeface="微軟正黑體" panose="020B0604030504040204" pitchFamily="34" charset="-120"/>
              <a:ea typeface="微軟正黑體" panose="020B0604030504040204" pitchFamily="34" charset="-120"/>
            </a:rPr>
            <a:t>項</a:t>
          </a:r>
          <a:r>
            <a:rPr lang="zh-TW" sz="2700" b="0" kern="1200" dirty="0" smtClean="0">
              <a:solidFill>
                <a:schemeClr val="tx1"/>
              </a:solidFill>
              <a:latin typeface="微軟正黑體" panose="020B0604030504040204" pitchFamily="34" charset="-120"/>
              <a:ea typeface="微軟正黑體" panose="020B0604030504040204" pitchFamily="34" charset="-120"/>
            </a:rPr>
            <a:t>，</a:t>
          </a:r>
          <a:r>
            <a:rPr lang="en-US" altLang="zh-TW" sz="2700" b="0" kern="1200" dirty="0" smtClean="0">
              <a:solidFill>
                <a:schemeClr val="tx1"/>
              </a:solidFill>
              <a:latin typeface="微軟正黑體" panose="020B0604030504040204" pitchFamily="34" charset="-120"/>
              <a:ea typeface="微軟正黑體" panose="020B0604030504040204" pitchFamily="34" charset="-120"/>
            </a:rPr>
            <a:t>20</a:t>
          </a:r>
          <a:r>
            <a:rPr lang="zh-TW" altLang="zh-TW" sz="2700" b="0" kern="1200" dirty="0" smtClean="0">
              <a:solidFill>
                <a:schemeClr val="tx1"/>
              </a:solidFill>
              <a:latin typeface="微軟正黑體" panose="020B0604030504040204" pitchFamily="34" charset="-120"/>
              <a:ea typeface="微軟正黑體" panose="020B0604030504040204" pitchFamily="34" charset="-120"/>
            </a:rPr>
            <a:t>分</a:t>
          </a:r>
          <a:r>
            <a:rPr lang="en-US" sz="2700" b="0" kern="1200" dirty="0" smtClean="0">
              <a:solidFill>
                <a:schemeClr val="tx1"/>
              </a:solidFill>
              <a:latin typeface="微軟正黑體" panose="020B0604030504040204" pitchFamily="34" charset="-120"/>
              <a:ea typeface="微軟正黑體" panose="020B0604030504040204" pitchFamily="34" charset="-120"/>
            </a:rPr>
            <a:t>)</a:t>
          </a:r>
          <a:endParaRPr lang="zh-TW" sz="2700" b="0" kern="1200" dirty="0">
            <a:solidFill>
              <a:schemeClr val="tx1"/>
            </a:solidFill>
            <a:latin typeface="微軟正黑體" panose="020B0604030504040204" pitchFamily="34" charset="-120"/>
            <a:ea typeface="微軟正黑體" panose="020B0604030504040204" pitchFamily="34" charset="-120"/>
          </a:endParaRPr>
        </a:p>
        <a:p>
          <a:pPr marL="228600" lvl="1" indent="-228600" algn="l" defTabSz="1200150" rtl="0">
            <a:lnSpc>
              <a:spcPct val="90000"/>
            </a:lnSpc>
            <a:spcBef>
              <a:spcPct val="0"/>
            </a:spcBef>
            <a:spcAft>
              <a:spcPct val="15000"/>
            </a:spcAft>
            <a:buChar char="••"/>
          </a:pPr>
          <a:r>
            <a:rPr lang="zh-TW" altLang="en-US" sz="2700" b="0" kern="1200" dirty="0" smtClean="0">
              <a:solidFill>
                <a:schemeClr val="tx1"/>
              </a:solidFill>
              <a:latin typeface="微軟正黑體" panose="020B0604030504040204" pitchFamily="34" charset="-120"/>
              <a:ea typeface="微軟正黑體" panose="020B0604030504040204" pitchFamily="34" charset="-120"/>
            </a:rPr>
            <a:t>推動</a:t>
          </a:r>
          <a:r>
            <a:rPr lang="zh-TW" sz="2700" b="0" kern="1200" dirty="0" smtClean="0">
              <a:solidFill>
                <a:schemeClr val="tx1"/>
              </a:solidFill>
              <a:latin typeface="微軟正黑體" panose="020B0604030504040204" pitchFamily="34" charset="-120"/>
              <a:ea typeface="微軟正黑體" panose="020B0604030504040204" pitchFamily="34" charset="-120"/>
            </a:rPr>
            <a:t>口腔</a:t>
          </a:r>
          <a:r>
            <a:rPr lang="zh-TW" altLang="en-US" sz="2700" b="0" kern="1200" dirty="0" smtClean="0">
              <a:solidFill>
                <a:schemeClr val="tx1"/>
              </a:solidFill>
              <a:latin typeface="微軟正黑體" panose="020B0604030504040204" pitchFamily="34" charset="-120"/>
              <a:ea typeface="微軟正黑體" panose="020B0604030504040204" pitchFamily="34" charset="-120"/>
            </a:rPr>
            <a:t>健康促進</a:t>
          </a:r>
          <a:r>
            <a:rPr lang="zh-TW" sz="2700" b="0" kern="1200" dirty="0" smtClean="0">
              <a:solidFill>
                <a:schemeClr val="tx1"/>
              </a:solidFill>
              <a:latin typeface="微軟正黑體" panose="020B0604030504040204" pitchFamily="34" charset="-120"/>
              <a:ea typeface="微軟正黑體" panose="020B0604030504040204" pitchFamily="34" charset="-120"/>
            </a:rPr>
            <a:t>及特殊族群口腔健康照護</a:t>
          </a:r>
          <a:r>
            <a:rPr lang="en-US" sz="2700" b="0" kern="1200" dirty="0" smtClean="0">
              <a:solidFill>
                <a:schemeClr val="tx1"/>
              </a:solidFill>
              <a:latin typeface="微軟正黑體" panose="020B0604030504040204" pitchFamily="34" charset="-120"/>
              <a:ea typeface="微軟正黑體" panose="020B0604030504040204" pitchFamily="34" charset="-120"/>
            </a:rPr>
            <a:t>(</a:t>
          </a:r>
          <a:r>
            <a:rPr lang="en-US" altLang="zh-TW" sz="2700" b="0" u="none" kern="1200" dirty="0" smtClean="0">
              <a:solidFill>
                <a:schemeClr val="tx1"/>
              </a:solidFill>
              <a:latin typeface="微軟正黑體" panose="020B0604030504040204" pitchFamily="34" charset="-120"/>
              <a:ea typeface="微軟正黑體" panose="020B0604030504040204" pitchFamily="34" charset="-120"/>
            </a:rPr>
            <a:t>2</a:t>
          </a:r>
          <a:r>
            <a:rPr lang="zh-TW" altLang="zh-TW" sz="2700" b="0" u="none" kern="1200" dirty="0" smtClean="0">
              <a:solidFill>
                <a:schemeClr val="tx1"/>
              </a:solidFill>
              <a:latin typeface="微軟正黑體" panose="020B0604030504040204" pitchFamily="34" charset="-120"/>
              <a:ea typeface="微軟正黑體" panose="020B0604030504040204" pitchFamily="34" charset="-120"/>
            </a:rPr>
            <a:t>項</a:t>
          </a:r>
          <a:r>
            <a:rPr lang="zh-TW" sz="2700" b="0" kern="1200" dirty="0" smtClean="0">
              <a:solidFill>
                <a:schemeClr val="tx1"/>
              </a:solidFill>
              <a:latin typeface="微軟正黑體" panose="020B0604030504040204" pitchFamily="34" charset="-120"/>
              <a:ea typeface="微軟正黑體" panose="020B0604030504040204" pitchFamily="34" charset="-120"/>
            </a:rPr>
            <a:t>，</a:t>
          </a:r>
          <a:r>
            <a:rPr lang="en-US" altLang="zh-TW" sz="2700" b="0" kern="1200" dirty="0" smtClean="0">
              <a:solidFill>
                <a:schemeClr val="tx1"/>
              </a:solidFill>
              <a:latin typeface="微軟正黑體" panose="020B0604030504040204" pitchFamily="34" charset="-120"/>
              <a:ea typeface="微軟正黑體" panose="020B0604030504040204" pitchFamily="34" charset="-120"/>
            </a:rPr>
            <a:t>20</a:t>
          </a:r>
          <a:r>
            <a:rPr lang="zh-TW" altLang="zh-TW" sz="2700" b="0" kern="1200" dirty="0" smtClean="0">
              <a:solidFill>
                <a:schemeClr val="tx1"/>
              </a:solidFill>
              <a:latin typeface="微軟正黑體" panose="020B0604030504040204" pitchFamily="34" charset="-120"/>
              <a:ea typeface="微軟正黑體" panose="020B0604030504040204" pitchFamily="34" charset="-120"/>
            </a:rPr>
            <a:t>分</a:t>
          </a:r>
          <a:r>
            <a:rPr lang="en-US" sz="2700" b="0" kern="1200" dirty="0" smtClean="0">
              <a:solidFill>
                <a:schemeClr val="tx1"/>
              </a:solidFill>
              <a:latin typeface="微軟正黑體" panose="020B0604030504040204" pitchFamily="34" charset="-120"/>
              <a:ea typeface="微軟正黑體" panose="020B0604030504040204" pitchFamily="34" charset="-120"/>
            </a:rPr>
            <a:t>)</a:t>
          </a:r>
          <a:endParaRPr lang="zh-TW" sz="2700" b="0" kern="1200" dirty="0">
            <a:solidFill>
              <a:schemeClr val="tx1"/>
            </a:solidFill>
            <a:latin typeface="微軟正黑體" panose="020B0604030504040204" pitchFamily="34" charset="-120"/>
            <a:ea typeface="微軟正黑體" panose="020B0604030504040204" pitchFamily="34" charset="-120"/>
          </a:endParaRPr>
        </a:p>
      </dsp:txBody>
      <dsp:txXfrm>
        <a:off x="0" y="670792"/>
        <a:ext cx="11160527" cy="4071558"/>
      </dsp:txXfrm>
    </dsp:sp>
    <dsp:sp modelId="{3D534FCF-4EA5-4F9A-9254-AB138E87885F}">
      <dsp:nvSpPr>
        <dsp:cNvPr id="0" name=""/>
        <dsp:cNvSpPr/>
      </dsp:nvSpPr>
      <dsp:spPr>
        <a:xfrm>
          <a:off x="558026" y="154192"/>
          <a:ext cx="7812368" cy="10332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5289" tIns="0" rIns="295289" bIns="0" numCol="1" spcCol="1270" anchor="ctr" anchorCtr="0">
          <a:noAutofit/>
        </a:bodyPr>
        <a:lstStyle/>
        <a:p>
          <a:pPr lvl="0" algn="l" defTabSz="1555750" rtl="0">
            <a:lnSpc>
              <a:spcPct val="90000"/>
            </a:lnSpc>
            <a:spcBef>
              <a:spcPct val="0"/>
            </a:spcBef>
            <a:spcAft>
              <a:spcPct val="35000"/>
            </a:spcAft>
          </a:pPr>
          <a:r>
            <a:rPr lang="en-US" altLang="zh-TW" sz="3500" b="1" kern="1200" dirty="0" smtClean="0">
              <a:latin typeface="微軟正黑體" panose="020B0604030504040204" pitchFamily="34" charset="-120"/>
              <a:ea typeface="微軟正黑體" panose="020B0604030504040204" pitchFamily="34" charset="-120"/>
            </a:rPr>
            <a:t>5</a:t>
          </a:r>
          <a:r>
            <a:rPr lang="zh-TW" sz="3500" b="1" kern="1200" dirty="0" smtClean="0">
              <a:latin typeface="微軟正黑體" panose="020B0604030504040204" pitchFamily="34" charset="-120"/>
              <a:ea typeface="微軟正黑體" panose="020B0604030504040204" pitchFamily="34" charset="-120"/>
            </a:rPr>
            <a:t>大面項，</a:t>
          </a:r>
          <a:r>
            <a:rPr lang="en-US" sz="3500" b="1" kern="1200" dirty="0" smtClean="0">
              <a:latin typeface="微軟正黑體" panose="020B0604030504040204" pitchFamily="34" charset="-120"/>
              <a:ea typeface="微軟正黑體" panose="020B0604030504040204" pitchFamily="34" charset="-120"/>
            </a:rPr>
            <a:t>1</a:t>
          </a:r>
          <a:r>
            <a:rPr lang="en-US" altLang="zh-TW" sz="3500" b="1" kern="1200" dirty="0" smtClean="0">
              <a:latin typeface="微軟正黑體" panose="020B0604030504040204" pitchFamily="34" charset="-120"/>
              <a:ea typeface="微軟正黑體" panose="020B0604030504040204" pitchFamily="34" charset="-120"/>
            </a:rPr>
            <a:t>2</a:t>
          </a:r>
          <a:r>
            <a:rPr lang="zh-TW" sz="3500" b="1" kern="1200" dirty="0" smtClean="0">
              <a:latin typeface="微軟正黑體" panose="020B0604030504040204" pitchFamily="34" charset="-120"/>
              <a:ea typeface="微軟正黑體" panose="020B0604030504040204" pitchFamily="34" charset="-120"/>
            </a:rPr>
            <a:t>項指標，合計為</a:t>
          </a:r>
          <a:r>
            <a:rPr lang="en-US" sz="3500" b="1" kern="1200" dirty="0" smtClean="0">
              <a:latin typeface="微軟正黑體" panose="020B0604030504040204" pitchFamily="34" charset="-120"/>
              <a:ea typeface="微軟正黑體" panose="020B0604030504040204" pitchFamily="34" charset="-120"/>
            </a:rPr>
            <a:t>100</a:t>
          </a:r>
          <a:r>
            <a:rPr lang="zh-TW" sz="3500" b="1" kern="1200" dirty="0" smtClean="0">
              <a:latin typeface="微軟正黑體" panose="020B0604030504040204" pitchFamily="34" charset="-120"/>
              <a:ea typeface="微軟正黑體" panose="020B0604030504040204" pitchFamily="34" charset="-120"/>
            </a:rPr>
            <a:t>分</a:t>
          </a:r>
          <a:endParaRPr lang="zh-TW" sz="3500" kern="1200" dirty="0">
            <a:latin typeface="微軟正黑體" panose="020B0604030504040204" pitchFamily="34" charset="-120"/>
            <a:ea typeface="微軟正黑體" panose="020B0604030504040204" pitchFamily="34" charset="-120"/>
          </a:endParaRPr>
        </a:p>
      </dsp:txBody>
      <dsp:txXfrm>
        <a:off x="608463" y="204629"/>
        <a:ext cx="7711494" cy="93232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43E0E9-0DE4-403E-A001-BE90A59A1E27}">
      <dsp:nvSpPr>
        <dsp:cNvPr id="0" name=""/>
        <dsp:cNvSpPr/>
      </dsp:nvSpPr>
      <dsp:spPr>
        <a:xfrm>
          <a:off x="0" y="646094"/>
          <a:ext cx="10584462" cy="4490795"/>
        </a:xfrm>
        <a:prstGeom prst="rect">
          <a:avLst/>
        </a:prstGeom>
        <a:no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21472" tIns="374904" rIns="821472" bIns="170688" numCol="1" spcCol="1270" anchor="t" anchorCtr="0">
          <a:noAutofit/>
        </a:bodyPr>
        <a:lstStyle/>
        <a:p>
          <a:pPr marL="365125" marR="0" lvl="1" indent="-365125" algn="l" defTabSz="1200150" rtl="0" eaLnBrk="1" fontAlgn="auto" latinLnBrk="0" hangingPunct="1">
            <a:lnSpc>
              <a:spcPct val="100000"/>
            </a:lnSpc>
            <a:spcBef>
              <a:spcPct val="0"/>
            </a:spcBef>
            <a:spcAft>
              <a:spcPts val="600"/>
            </a:spcAft>
            <a:buClrTx/>
            <a:buSzTx/>
            <a:buFontTx/>
            <a:buChar char="••"/>
            <a:tabLst/>
            <a:defRPr/>
          </a:pPr>
          <a:r>
            <a:rPr lang="zh-TW" sz="2400" b="1" kern="1200" dirty="0" smtClean="0">
              <a:solidFill>
                <a:srgbClr val="C00000"/>
              </a:solidFill>
              <a:latin typeface="微軟正黑體" panose="020B0604030504040204" pitchFamily="34" charset="-120"/>
              <a:ea typeface="微軟正黑體" panose="020B0604030504040204" pitchFamily="34" charset="-120"/>
            </a:rPr>
            <a:t>一律紙本發文</a:t>
          </a:r>
          <a:r>
            <a:rPr lang="en-US" sz="2400" b="1" kern="1200" dirty="0" smtClean="0">
              <a:solidFill>
                <a:srgbClr val="C00000"/>
              </a:solidFill>
              <a:latin typeface="微軟正黑體" panose="020B0604030504040204" pitchFamily="34" charset="-120"/>
              <a:ea typeface="微軟正黑體" panose="020B0604030504040204" pitchFamily="34" charset="-120"/>
            </a:rPr>
            <a:t>(</a:t>
          </a:r>
          <a:r>
            <a:rPr lang="zh-TW" sz="2400" b="1" kern="1200" dirty="0" smtClean="0">
              <a:solidFill>
                <a:srgbClr val="C00000"/>
              </a:solidFill>
              <a:latin typeface="微軟正黑體" panose="020B0604030504040204" pitchFamily="34" charset="-120"/>
              <a:ea typeface="微軟正黑體" panose="020B0604030504040204" pitchFamily="34" charset="-120"/>
            </a:rPr>
            <a:t>需含考評資料</a:t>
          </a:r>
          <a:r>
            <a:rPr lang="en-US" sz="2400" b="1" kern="1200" dirty="0" smtClean="0">
              <a:solidFill>
                <a:srgbClr val="C00000"/>
              </a:solidFill>
              <a:latin typeface="微軟正黑體" panose="020B0604030504040204" pitchFamily="34" charset="-120"/>
              <a:ea typeface="微軟正黑體" panose="020B0604030504040204" pitchFamily="34" charset="-120"/>
            </a:rPr>
            <a:t>)</a:t>
          </a:r>
          <a:r>
            <a:rPr lang="zh-TW" altLang="en-US" sz="2400" kern="1200" dirty="0" smtClean="0">
              <a:solidFill>
                <a:schemeClr val="tx1"/>
              </a:solidFill>
              <a:latin typeface="微軟正黑體" panose="020B0604030504040204" pitchFamily="34" charset="-120"/>
              <a:ea typeface="微軟正黑體" panose="020B0604030504040204" pitchFamily="34" charset="-120"/>
            </a:rPr>
            <a:t>，避免文到考評資料未到情形。</a:t>
          </a:r>
          <a:endParaRPr lang="zh-TW" sz="2400" kern="1200" dirty="0">
            <a:solidFill>
              <a:schemeClr val="tx1"/>
            </a:solidFill>
            <a:latin typeface="微軟正黑體" panose="020B0604030504040204" pitchFamily="34" charset="-120"/>
            <a:ea typeface="微軟正黑體" panose="020B0604030504040204" pitchFamily="34" charset="-120"/>
          </a:endParaRPr>
        </a:p>
        <a:p>
          <a:pPr marL="365125" marR="0" lvl="1" indent="-365125" algn="l" defTabSz="1200150" rtl="0" eaLnBrk="1" fontAlgn="auto" latinLnBrk="0" hangingPunct="1">
            <a:lnSpc>
              <a:spcPct val="100000"/>
            </a:lnSpc>
            <a:spcBef>
              <a:spcPct val="0"/>
            </a:spcBef>
            <a:spcAft>
              <a:spcPts val="600"/>
            </a:spcAft>
            <a:buClrTx/>
            <a:buSzTx/>
            <a:buFontTx/>
            <a:buChar char="••"/>
            <a:tabLst/>
            <a:defRPr/>
          </a:pPr>
          <a:r>
            <a:rPr lang="zh-TW" sz="2400" kern="1200" dirty="0" smtClean="0">
              <a:solidFill>
                <a:schemeClr val="tx1"/>
              </a:solidFill>
              <a:latin typeface="微軟正黑體" panose="020B0604030504040204" pitchFamily="34" charset="-120"/>
              <a:ea typeface="微軟正黑體" panose="020B0604030504040204" pitchFamily="34" charset="-120"/>
            </a:rPr>
            <a:t>以本部收文日為準，若有</a:t>
          </a:r>
          <a:r>
            <a:rPr lang="zh-TW" sz="2400" b="1" kern="1200" dirty="0" smtClean="0">
              <a:solidFill>
                <a:srgbClr val="C00000"/>
              </a:solidFill>
              <a:latin typeface="微軟正黑體" panose="020B0604030504040204" pitchFamily="34" charset="-120"/>
              <a:ea typeface="微軟正黑體" panose="020B0604030504040204" pitchFamily="34" charset="-120"/>
            </a:rPr>
            <a:t>遲交</a:t>
          </a:r>
          <a:r>
            <a:rPr lang="zh-TW" sz="2400" kern="1200" dirty="0" smtClean="0">
              <a:solidFill>
                <a:schemeClr val="tx1"/>
              </a:solidFill>
              <a:latin typeface="微軟正黑體" panose="020B0604030504040204" pitchFamily="34" charset="-120"/>
              <a:ea typeface="微軟正黑體" panose="020B0604030504040204" pitchFamily="34" charset="-120"/>
            </a:rPr>
            <a:t>情形，以指標得分總分</a:t>
          </a:r>
          <a:r>
            <a:rPr lang="zh-TW" sz="2400" b="1" kern="1200" dirty="0" smtClean="0">
              <a:solidFill>
                <a:srgbClr val="C00000"/>
              </a:solidFill>
              <a:latin typeface="微軟正黑體" panose="020B0604030504040204" pitchFamily="34" charset="-120"/>
              <a:ea typeface="微軟正黑體" panose="020B0604030504040204" pitchFamily="34" charset="-120"/>
            </a:rPr>
            <a:t>每日扣</a:t>
          </a:r>
          <a:r>
            <a:rPr lang="en-US" sz="2400" b="1" kern="1200" dirty="0" smtClean="0">
              <a:solidFill>
                <a:srgbClr val="C00000"/>
              </a:solidFill>
              <a:latin typeface="微軟正黑體" panose="020B0604030504040204" pitchFamily="34" charset="-120"/>
              <a:ea typeface="微軟正黑體" panose="020B0604030504040204" pitchFamily="34" charset="-120"/>
            </a:rPr>
            <a:t>0.5</a:t>
          </a:r>
          <a:r>
            <a:rPr lang="zh-TW" sz="2400" b="1" kern="1200" dirty="0" smtClean="0">
              <a:solidFill>
                <a:srgbClr val="C00000"/>
              </a:solidFill>
              <a:latin typeface="微軟正黑體" panose="020B0604030504040204" pitchFamily="34" charset="-120"/>
              <a:ea typeface="微軟正黑體" panose="020B0604030504040204" pitchFamily="34" charset="-120"/>
            </a:rPr>
            <a:t>分，最多扣</a:t>
          </a:r>
          <a:r>
            <a:rPr lang="en-US" sz="2400" b="1" kern="1200" dirty="0" smtClean="0">
              <a:solidFill>
                <a:srgbClr val="C00000"/>
              </a:solidFill>
              <a:latin typeface="微軟正黑體" panose="020B0604030504040204" pitchFamily="34" charset="-120"/>
              <a:ea typeface="微軟正黑體" panose="020B0604030504040204" pitchFamily="34" charset="-120"/>
            </a:rPr>
            <a:t>2</a:t>
          </a:r>
          <a:r>
            <a:rPr lang="zh-TW" sz="2400" b="1" kern="1200" dirty="0" smtClean="0">
              <a:solidFill>
                <a:srgbClr val="C00000"/>
              </a:solidFill>
              <a:latin typeface="微軟正黑體" panose="020B0604030504040204" pitchFamily="34" charset="-120"/>
              <a:ea typeface="微軟正黑體" panose="020B0604030504040204" pitchFamily="34" charset="-120"/>
            </a:rPr>
            <a:t>分</a:t>
          </a:r>
          <a:r>
            <a:rPr lang="zh-TW" sz="2400" kern="1200" dirty="0" smtClean="0">
              <a:solidFill>
                <a:schemeClr val="tx1"/>
              </a:solidFill>
              <a:latin typeface="微軟正黑體" panose="020B0604030504040204" pitchFamily="34" charset="-120"/>
              <a:ea typeface="微軟正黑體" panose="020B0604030504040204" pitchFamily="34" charset="-120"/>
            </a:rPr>
            <a:t>。</a:t>
          </a:r>
          <a:endParaRPr lang="zh-TW" sz="2400" kern="1200" dirty="0">
            <a:solidFill>
              <a:schemeClr val="tx1"/>
            </a:solidFill>
            <a:latin typeface="微軟正黑體" panose="020B0604030504040204" pitchFamily="34" charset="-120"/>
            <a:ea typeface="微軟正黑體" panose="020B0604030504040204" pitchFamily="34" charset="-120"/>
          </a:endParaRPr>
        </a:p>
        <a:p>
          <a:pPr marL="365125" marR="0" lvl="1" indent="-365125" algn="l" defTabSz="1200150" rtl="0" eaLnBrk="1" fontAlgn="auto" latinLnBrk="0" hangingPunct="1">
            <a:lnSpc>
              <a:spcPct val="100000"/>
            </a:lnSpc>
            <a:spcBef>
              <a:spcPct val="0"/>
            </a:spcBef>
            <a:spcAft>
              <a:spcPts val="600"/>
            </a:spcAft>
            <a:buClrTx/>
            <a:buSzTx/>
            <a:buFontTx/>
            <a:buChar char="••"/>
            <a:tabLst/>
            <a:defRPr/>
          </a:pPr>
          <a:r>
            <a:rPr lang="en-US" altLang="en-US" sz="2400" b="1" kern="1200" dirty="0" smtClean="0">
              <a:solidFill>
                <a:srgbClr val="C00000"/>
              </a:solidFill>
              <a:latin typeface="微軟正黑體" panose="020B0604030504040204" pitchFamily="34" charset="-120"/>
              <a:ea typeface="微軟正黑體" panose="020B0604030504040204" pitchFamily="34" charset="-120"/>
            </a:rPr>
            <a:t>12</a:t>
          </a:r>
          <a:r>
            <a:rPr lang="zh-TW" altLang="en-US" sz="2400" b="1" kern="1200" dirty="0" smtClean="0">
              <a:solidFill>
                <a:srgbClr val="C00000"/>
              </a:solidFill>
              <a:latin typeface="微軟正黑體" panose="020B0604030504040204" pitchFamily="34" charset="-120"/>
              <a:ea typeface="微軟正黑體" panose="020B0604030504040204" pitchFamily="34" charset="-120"/>
            </a:rPr>
            <a:t>項指標，分為</a:t>
          </a:r>
          <a:r>
            <a:rPr lang="en-US" altLang="en-US" sz="2400" b="1" kern="1200" dirty="0" smtClean="0">
              <a:solidFill>
                <a:srgbClr val="C00000"/>
              </a:solidFill>
              <a:latin typeface="微軟正黑體" panose="020B0604030504040204" pitchFamily="34" charset="-120"/>
              <a:ea typeface="微軟正黑體" panose="020B0604030504040204" pitchFamily="34" charset="-120"/>
            </a:rPr>
            <a:t>12</a:t>
          </a:r>
          <a:r>
            <a:rPr lang="zh-TW" altLang="en-US" sz="2400" b="1" kern="1200" dirty="0" smtClean="0">
              <a:solidFill>
                <a:srgbClr val="C00000"/>
              </a:solidFill>
              <a:latin typeface="微軟正黑體" panose="020B0604030504040204" pitchFamily="34" charset="-120"/>
              <a:ea typeface="微軟正黑體" panose="020B0604030504040204" pitchFamily="34" charset="-120"/>
            </a:rPr>
            <a:t>冊</a:t>
          </a:r>
          <a:r>
            <a:rPr lang="zh-TW" altLang="en-US" sz="2400" kern="1200" dirty="0" smtClean="0">
              <a:solidFill>
                <a:schemeClr val="tx1"/>
              </a:solidFill>
              <a:latin typeface="微軟正黑體" panose="020B0604030504040204" pitchFamily="34" charset="-120"/>
              <a:ea typeface="微軟正黑體" panose="020B0604030504040204" pitchFamily="34" charset="-120"/>
            </a:rPr>
            <a:t>，以利分送各業務承辦人評分。</a:t>
          </a:r>
          <a:endParaRPr lang="zh-TW" sz="2400" b="0" kern="1200" dirty="0">
            <a:solidFill>
              <a:schemeClr val="tx1"/>
            </a:solidFill>
            <a:latin typeface="微軟正黑體" panose="020B0604030504040204" pitchFamily="34" charset="-120"/>
            <a:ea typeface="微軟正黑體" panose="020B0604030504040204" pitchFamily="34" charset="-120"/>
          </a:endParaRPr>
        </a:p>
        <a:p>
          <a:pPr marL="365125" lvl="1" indent="-365125" algn="l" defTabSz="1066800" rtl="0">
            <a:lnSpc>
              <a:spcPct val="100000"/>
            </a:lnSpc>
            <a:spcBef>
              <a:spcPct val="0"/>
            </a:spcBef>
            <a:spcAft>
              <a:spcPts val="600"/>
            </a:spcAft>
            <a:buChar char="••"/>
          </a:pPr>
          <a:r>
            <a:rPr lang="zh-TW" altLang="en-US" sz="2400" kern="1200" dirty="0" smtClean="0">
              <a:solidFill>
                <a:schemeClr val="tx1"/>
              </a:solidFill>
              <a:latin typeface="微軟正黑體" panose="020B0604030504040204" pitchFamily="34" charset="-120"/>
              <a:ea typeface="微軟正黑體" panose="020B0604030504040204" pitchFamily="34" charset="-120"/>
            </a:rPr>
            <a:t>每項指標包括：封面、考評評分表及佐證資料</a:t>
          </a:r>
          <a:r>
            <a:rPr lang="en-US" altLang="zh-TW" sz="2400" kern="1200" dirty="0" smtClean="0">
              <a:solidFill>
                <a:schemeClr val="tx1"/>
              </a:solidFill>
              <a:latin typeface="微軟正黑體" panose="020B0604030504040204" pitchFamily="34" charset="-120"/>
              <a:ea typeface="微軟正黑體" panose="020B0604030504040204" pitchFamily="34" charset="-120"/>
            </a:rPr>
            <a:t> (108</a:t>
          </a:r>
          <a:r>
            <a:rPr lang="zh-TW" altLang="en-US" sz="2400" kern="1200" dirty="0" smtClean="0">
              <a:solidFill>
                <a:schemeClr val="tx1"/>
              </a:solidFill>
              <a:latin typeface="微軟正黑體" panose="020B0604030504040204" pitchFamily="34" charset="-120"/>
              <a:ea typeface="微軟正黑體" panose="020B0604030504040204" pitchFamily="34" charset="-120"/>
            </a:rPr>
            <a:t>年度新增提供制定格式供參用</a:t>
          </a:r>
          <a:r>
            <a:rPr lang="en-US" altLang="zh-TW" sz="2400" kern="1200" dirty="0" smtClean="0">
              <a:solidFill>
                <a:schemeClr val="tx1"/>
              </a:solidFill>
              <a:latin typeface="微軟正黑體" panose="020B0604030504040204" pitchFamily="34" charset="-120"/>
              <a:ea typeface="微軟正黑體" panose="020B0604030504040204" pitchFamily="34" charset="-120"/>
            </a:rPr>
            <a:t>)</a:t>
          </a:r>
          <a:r>
            <a:rPr lang="zh-TW" altLang="en-US" sz="2400" kern="1200" dirty="0" smtClean="0">
              <a:solidFill>
                <a:schemeClr val="tx1"/>
              </a:solidFill>
              <a:latin typeface="微軟正黑體" panose="020B0604030504040204" pitchFamily="34" charset="-120"/>
              <a:ea typeface="微軟正黑體" panose="020B0604030504040204" pitchFamily="34" charset="-120"/>
            </a:rPr>
            <a:t>。</a:t>
          </a:r>
        </a:p>
        <a:p>
          <a:pPr marL="228600" marR="0" lvl="1" indent="0" algn="l" defTabSz="1200150" rtl="0" eaLnBrk="1" fontAlgn="auto" latinLnBrk="0" hangingPunct="1">
            <a:lnSpc>
              <a:spcPct val="90000"/>
            </a:lnSpc>
            <a:spcBef>
              <a:spcPct val="0"/>
            </a:spcBef>
            <a:spcAft>
              <a:spcPct val="15000"/>
            </a:spcAft>
            <a:buClrTx/>
            <a:buSzTx/>
            <a:buFontTx/>
            <a:buChar char="••"/>
            <a:tabLst/>
            <a:defRPr/>
          </a:pPr>
          <a:endParaRPr lang="zh-TW" altLang="en-US" sz="2400" kern="1200" dirty="0" smtClean="0">
            <a:solidFill>
              <a:srgbClr val="C00000"/>
            </a:solidFill>
            <a:latin typeface="微軟正黑體" panose="020B0604030504040204" pitchFamily="34" charset="-120"/>
            <a:ea typeface="微軟正黑體" panose="020B0604030504040204" pitchFamily="34" charset="-120"/>
          </a:endParaRPr>
        </a:p>
      </dsp:txBody>
      <dsp:txXfrm>
        <a:off x="0" y="646094"/>
        <a:ext cx="10584462" cy="4490795"/>
      </dsp:txXfrm>
    </dsp:sp>
    <dsp:sp modelId="{3D534FCF-4EA5-4F9A-9254-AB138E87885F}">
      <dsp:nvSpPr>
        <dsp:cNvPr id="0" name=""/>
        <dsp:cNvSpPr/>
      </dsp:nvSpPr>
      <dsp:spPr>
        <a:xfrm>
          <a:off x="528706" y="2122"/>
          <a:ext cx="7401887" cy="89574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0047" tIns="0" rIns="280047" bIns="0" numCol="1" spcCol="1270" anchor="ctr" anchorCtr="0">
          <a:noAutofit/>
        </a:bodyPr>
        <a:lstStyle/>
        <a:p>
          <a:pPr lvl="0" algn="l" defTabSz="1244600" rtl="0">
            <a:lnSpc>
              <a:spcPct val="90000"/>
            </a:lnSpc>
            <a:spcBef>
              <a:spcPct val="0"/>
            </a:spcBef>
            <a:spcAft>
              <a:spcPct val="35000"/>
            </a:spcAft>
          </a:pPr>
          <a:r>
            <a:rPr lang="zh-TW" sz="2800" kern="1200" dirty="0" smtClean="0">
              <a:solidFill>
                <a:schemeClr val="bg1"/>
              </a:solidFill>
              <a:latin typeface="微軟正黑體" panose="020B0604030504040204" pitchFamily="34" charset="-120"/>
              <a:ea typeface="微軟正黑體" panose="020B0604030504040204" pitchFamily="34" charset="-120"/>
            </a:rPr>
            <a:t>請於</a:t>
          </a:r>
          <a:r>
            <a:rPr lang="en-US" sz="2800" kern="1200" dirty="0" smtClean="0">
              <a:solidFill>
                <a:schemeClr val="bg1"/>
              </a:solidFill>
              <a:latin typeface="微軟正黑體" panose="020B0604030504040204" pitchFamily="34" charset="-120"/>
              <a:ea typeface="微軟正黑體" panose="020B0604030504040204" pitchFamily="34" charset="-120"/>
            </a:rPr>
            <a:t>109</a:t>
          </a:r>
          <a:r>
            <a:rPr lang="zh-TW" sz="2800" kern="1200" dirty="0" smtClean="0">
              <a:solidFill>
                <a:schemeClr val="bg1"/>
              </a:solidFill>
              <a:latin typeface="微軟正黑體" panose="020B0604030504040204" pitchFamily="34" charset="-120"/>
              <a:ea typeface="微軟正黑體" panose="020B0604030504040204" pitchFamily="34" charset="-120"/>
            </a:rPr>
            <a:t>年</a:t>
          </a:r>
          <a:r>
            <a:rPr lang="en-US" sz="2800" kern="1200" dirty="0" smtClean="0">
              <a:solidFill>
                <a:schemeClr val="bg1"/>
              </a:solidFill>
              <a:latin typeface="微軟正黑體" panose="020B0604030504040204" pitchFamily="34" charset="-120"/>
              <a:ea typeface="微軟正黑體" panose="020B0604030504040204" pitchFamily="34" charset="-120"/>
            </a:rPr>
            <a:t>1</a:t>
          </a:r>
          <a:r>
            <a:rPr lang="zh-TW" sz="2800" kern="1200" dirty="0" smtClean="0">
              <a:solidFill>
                <a:schemeClr val="bg1"/>
              </a:solidFill>
              <a:latin typeface="微軟正黑體" panose="020B0604030504040204" pitchFamily="34" charset="-120"/>
              <a:ea typeface="微軟正黑體" panose="020B0604030504040204" pitchFamily="34" charset="-120"/>
            </a:rPr>
            <a:t>月</a:t>
          </a:r>
          <a:r>
            <a:rPr lang="en-US" sz="2800" kern="1200" dirty="0" smtClean="0">
              <a:solidFill>
                <a:schemeClr val="bg1"/>
              </a:solidFill>
              <a:latin typeface="微軟正黑體" panose="020B0604030504040204" pitchFamily="34" charset="-120"/>
              <a:ea typeface="微軟正黑體" panose="020B0604030504040204" pitchFamily="34" charset="-120"/>
            </a:rPr>
            <a:t>16</a:t>
          </a:r>
          <a:r>
            <a:rPr lang="zh-TW" sz="2800" kern="1200" dirty="0" smtClean="0">
              <a:solidFill>
                <a:schemeClr val="bg1"/>
              </a:solidFill>
              <a:latin typeface="微軟正黑體" panose="020B0604030504040204" pitchFamily="34" charset="-120"/>
              <a:ea typeface="微軟正黑體" panose="020B0604030504040204" pitchFamily="34" charset="-120"/>
            </a:rPr>
            <a:t>日前</a:t>
          </a:r>
          <a:r>
            <a:rPr lang="zh-TW" sz="2800" b="1" u="none" kern="1200" dirty="0" smtClean="0">
              <a:solidFill>
                <a:srgbClr val="FFFF00"/>
              </a:solidFill>
              <a:latin typeface="微軟正黑體" panose="020B0604030504040204" pitchFamily="34" charset="-120"/>
              <a:ea typeface="微軟正黑體" panose="020B0604030504040204" pitchFamily="34" charset="-120"/>
            </a:rPr>
            <a:t>寄送</a:t>
          </a:r>
          <a:r>
            <a:rPr lang="zh-TW" sz="2800" kern="1200" dirty="0" smtClean="0">
              <a:solidFill>
                <a:schemeClr val="bg1"/>
              </a:solidFill>
              <a:latin typeface="微軟正黑體" panose="020B0604030504040204" pitchFamily="34" charset="-120"/>
              <a:ea typeface="微軟正黑體" panose="020B0604030504040204" pitchFamily="34" charset="-120"/>
            </a:rPr>
            <a:t>至本部</a:t>
          </a:r>
          <a:endParaRPr lang="zh-TW" sz="2800" b="1" u="none" kern="1200" dirty="0">
            <a:solidFill>
              <a:schemeClr val="bg1"/>
            </a:solidFill>
            <a:latin typeface="微軟正黑體" panose="020B0604030504040204" pitchFamily="34" charset="-120"/>
            <a:ea typeface="微軟正黑體" panose="020B0604030504040204" pitchFamily="34" charset="-120"/>
          </a:endParaRPr>
        </a:p>
      </dsp:txBody>
      <dsp:txXfrm>
        <a:off x="572433" y="45849"/>
        <a:ext cx="7314433" cy="80829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43E0E9-0DE4-403E-A001-BE90A59A1E27}">
      <dsp:nvSpPr>
        <dsp:cNvPr id="0" name=""/>
        <dsp:cNvSpPr/>
      </dsp:nvSpPr>
      <dsp:spPr>
        <a:xfrm>
          <a:off x="0" y="646757"/>
          <a:ext cx="2879606" cy="4419842"/>
        </a:xfrm>
        <a:prstGeom prst="rect">
          <a:avLst/>
        </a:prstGeom>
        <a:no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3489" tIns="687324" rIns="223489" bIns="170688" numCol="1" spcCol="1270" anchor="t" anchorCtr="0">
          <a:noAutofit/>
        </a:bodyPr>
        <a:lstStyle/>
        <a:p>
          <a:pPr marL="365125" marR="0" lvl="1" indent="-365125" algn="ctr" defTabSz="1200150" rtl="0" eaLnBrk="1" fontAlgn="auto" latinLnBrk="0" hangingPunct="1">
            <a:lnSpc>
              <a:spcPct val="100000"/>
            </a:lnSpc>
            <a:spcBef>
              <a:spcPct val="0"/>
            </a:spcBef>
            <a:spcAft>
              <a:spcPts val="600"/>
            </a:spcAft>
            <a:buClrTx/>
            <a:buSzTx/>
            <a:buFontTx/>
            <a:buChar char="••"/>
            <a:tabLst>
              <a:tab pos="808038" algn="l"/>
            </a:tabLst>
            <a:defRPr/>
          </a:pPr>
          <a:r>
            <a:rPr lang="zh-TW" sz="2400" kern="1200" dirty="0" smtClean="0">
              <a:latin typeface="微軟正黑體" panose="020B0604030504040204" pitchFamily="34" charset="-120"/>
              <a:ea typeface="微軟正黑體" panose="020B0604030504040204" pitchFamily="34" charset="-120"/>
            </a:rPr>
            <a:t>臺北市</a:t>
          </a:r>
          <a:endParaRPr lang="zh-TW" sz="2400" kern="1200" dirty="0">
            <a:solidFill>
              <a:schemeClr val="tx1"/>
            </a:solidFill>
            <a:latin typeface="微軟正黑體" panose="020B0604030504040204" pitchFamily="34" charset="-120"/>
            <a:ea typeface="微軟正黑體" panose="020B0604030504040204" pitchFamily="34" charset="-120"/>
          </a:endParaRPr>
        </a:p>
        <a:p>
          <a:pPr marL="365125" marR="0" lvl="1" indent="-365125" algn="ctr" defTabSz="1200150" rtl="0" eaLnBrk="1" fontAlgn="auto" latinLnBrk="0" hangingPunct="1">
            <a:lnSpc>
              <a:spcPct val="100000"/>
            </a:lnSpc>
            <a:spcBef>
              <a:spcPct val="0"/>
            </a:spcBef>
            <a:spcAft>
              <a:spcPts val="600"/>
            </a:spcAft>
            <a:buClrTx/>
            <a:buSzTx/>
            <a:buFontTx/>
            <a:buChar char="••"/>
            <a:tabLst>
              <a:tab pos="808038" algn="l"/>
            </a:tabLst>
            <a:defRPr/>
          </a:pPr>
          <a:r>
            <a:rPr lang="zh-TW" sz="2400" kern="1200" dirty="0" smtClean="0">
              <a:latin typeface="微軟正黑體" panose="020B0604030504040204" pitchFamily="34" charset="-120"/>
              <a:ea typeface="微軟正黑體" panose="020B0604030504040204" pitchFamily="34" charset="-120"/>
            </a:rPr>
            <a:t>新北市</a:t>
          </a:r>
          <a:endParaRPr lang="zh-TW" sz="2400" kern="1200" dirty="0">
            <a:solidFill>
              <a:schemeClr val="tx1"/>
            </a:solidFill>
            <a:latin typeface="微軟正黑體" panose="020B0604030504040204" pitchFamily="34" charset="-120"/>
            <a:ea typeface="微軟正黑體" panose="020B0604030504040204" pitchFamily="34" charset="-120"/>
          </a:endParaRPr>
        </a:p>
        <a:p>
          <a:pPr marL="365125" marR="0" lvl="1" indent="-365125" algn="ctr" defTabSz="1200150" rtl="0" eaLnBrk="1" fontAlgn="auto" latinLnBrk="0" hangingPunct="1">
            <a:lnSpc>
              <a:spcPct val="100000"/>
            </a:lnSpc>
            <a:spcBef>
              <a:spcPct val="0"/>
            </a:spcBef>
            <a:spcAft>
              <a:spcPts val="600"/>
            </a:spcAft>
            <a:buClrTx/>
            <a:buSzTx/>
            <a:buFontTx/>
            <a:buChar char="••"/>
            <a:tabLst>
              <a:tab pos="808038" algn="l"/>
            </a:tabLst>
            <a:defRPr/>
          </a:pPr>
          <a:r>
            <a:rPr lang="zh-TW" sz="2400" kern="1200" dirty="0" smtClean="0">
              <a:latin typeface="微軟正黑體" panose="020B0604030504040204" pitchFamily="34" charset="-120"/>
              <a:ea typeface="微軟正黑體" panose="020B0604030504040204" pitchFamily="34" charset="-120"/>
            </a:rPr>
            <a:t>桃園市</a:t>
          </a:r>
          <a:endParaRPr lang="zh-TW" sz="2400" kern="1200" dirty="0">
            <a:solidFill>
              <a:schemeClr val="tx1"/>
            </a:solidFill>
            <a:latin typeface="微軟正黑體" panose="020B0604030504040204" pitchFamily="34" charset="-120"/>
            <a:ea typeface="微軟正黑體" panose="020B0604030504040204" pitchFamily="34" charset="-120"/>
          </a:endParaRPr>
        </a:p>
        <a:p>
          <a:pPr marL="365125" marR="0" lvl="1" indent="-365125" algn="ctr" defTabSz="1200150" rtl="0" eaLnBrk="1" fontAlgn="auto" latinLnBrk="0" hangingPunct="1">
            <a:lnSpc>
              <a:spcPct val="100000"/>
            </a:lnSpc>
            <a:spcBef>
              <a:spcPct val="0"/>
            </a:spcBef>
            <a:spcAft>
              <a:spcPts val="600"/>
            </a:spcAft>
            <a:buClrTx/>
            <a:buSzTx/>
            <a:buFontTx/>
            <a:buChar char="••"/>
            <a:tabLst>
              <a:tab pos="808038" algn="l"/>
            </a:tabLst>
            <a:defRPr/>
          </a:pPr>
          <a:r>
            <a:rPr lang="zh-TW" sz="2400" kern="1200" dirty="0" smtClean="0">
              <a:latin typeface="微軟正黑體" panose="020B0604030504040204" pitchFamily="34" charset="-120"/>
              <a:ea typeface="微軟正黑體" panose="020B0604030504040204" pitchFamily="34" charset="-120"/>
            </a:rPr>
            <a:t>臺中市</a:t>
          </a:r>
          <a:endParaRPr lang="zh-TW" sz="2400" kern="1200" dirty="0">
            <a:solidFill>
              <a:schemeClr val="tx1"/>
            </a:solidFill>
            <a:latin typeface="微軟正黑體" panose="020B0604030504040204" pitchFamily="34" charset="-120"/>
            <a:ea typeface="微軟正黑體" panose="020B0604030504040204" pitchFamily="34" charset="-120"/>
          </a:endParaRPr>
        </a:p>
        <a:p>
          <a:pPr marL="365125" marR="0" lvl="1" indent="-365125" algn="ctr" defTabSz="1200150" rtl="0" eaLnBrk="1" fontAlgn="auto" latinLnBrk="0" hangingPunct="1">
            <a:lnSpc>
              <a:spcPct val="100000"/>
            </a:lnSpc>
            <a:spcBef>
              <a:spcPct val="0"/>
            </a:spcBef>
            <a:spcAft>
              <a:spcPts val="600"/>
            </a:spcAft>
            <a:buClrTx/>
            <a:buSzTx/>
            <a:buFontTx/>
            <a:buChar char="••"/>
            <a:tabLst>
              <a:tab pos="808038" algn="l"/>
            </a:tabLst>
            <a:defRPr/>
          </a:pPr>
          <a:r>
            <a:rPr lang="zh-TW" sz="2400" kern="1200" dirty="0" smtClean="0">
              <a:latin typeface="微軟正黑體" panose="020B0604030504040204" pitchFamily="34" charset="-120"/>
              <a:ea typeface="微軟正黑體" panose="020B0604030504040204" pitchFamily="34" charset="-120"/>
            </a:rPr>
            <a:t>臺南市</a:t>
          </a:r>
          <a:endParaRPr lang="zh-TW" sz="2400" kern="1200" dirty="0">
            <a:solidFill>
              <a:schemeClr val="tx1"/>
            </a:solidFill>
            <a:latin typeface="微軟正黑體" panose="020B0604030504040204" pitchFamily="34" charset="-120"/>
            <a:ea typeface="微軟正黑體" panose="020B0604030504040204" pitchFamily="34" charset="-120"/>
          </a:endParaRPr>
        </a:p>
        <a:p>
          <a:pPr marL="365125" marR="0" lvl="1" indent="-365125" algn="ctr" defTabSz="1200150" rtl="0" eaLnBrk="1" fontAlgn="auto" latinLnBrk="0" hangingPunct="1">
            <a:lnSpc>
              <a:spcPct val="100000"/>
            </a:lnSpc>
            <a:spcBef>
              <a:spcPct val="0"/>
            </a:spcBef>
            <a:spcAft>
              <a:spcPts val="600"/>
            </a:spcAft>
            <a:buClrTx/>
            <a:buSzTx/>
            <a:buFontTx/>
            <a:buChar char="••"/>
            <a:tabLst>
              <a:tab pos="808038" algn="l"/>
            </a:tabLst>
            <a:defRPr/>
          </a:pPr>
          <a:r>
            <a:rPr lang="zh-TW" sz="2400" kern="1200" dirty="0" smtClean="0">
              <a:latin typeface="微軟正黑體" panose="020B0604030504040204" pitchFamily="34" charset="-120"/>
              <a:ea typeface="微軟正黑體" panose="020B0604030504040204" pitchFamily="34" charset="-120"/>
            </a:rPr>
            <a:t>高雄市</a:t>
          </a:r>
          <a:endParaRPr lang="zh-TW" sz="2400" kern="1200" dirty="0">
            <a:solidFill>
              <a:schemeClr val="tx1"/>
            </a:solidFill>
            <a:latin typeface="微軟正黑體" panose="020B0604030504040204" pitchFamily="34" charset="-120"/>
            <a:ea typeface="微軟正黑體" panose="020B0604030504040204" pitchFamily="34" charset="-120"/>
          </a:endParaRPr>
        </a:p>
      </dsp:txBody>
      <dsp:txXfrm>
        <a:off x="0" y="646757"/>
        <a:ext cx="2879606" cy="4419842"/>
      </dsp:txXfrm>
    </dsp:sp>
    <dsp:sp modelId="{3D534FCF-4EA5-4F9A-9254-AB138E87885F}">
      <dsp:nvSpPr>
        <dsp:cNvPr id="0" name=""/>
        <dsp:cNvSpPr/>
      </dsp:nvSpPr>
      <dsp:spPr>
        <a:xfrm>
          <a:off x="71293" y="0"/>
          <a:ext cx="2746570" cy="89367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190" tIns="0" rIns="76190" bIns="0" numCol="1" spcCol="1270" anchor="ctr" anchorCtr="0">
          <a:noAutofit/>
        </a:bodyPr>
        <a:lstStyle/>
        <a:p>
          <a:pPr lvl="0" algn="ctr" defTabSz="1244600" rtl="0">
            <a:lnSpc>
              <a:spcPct val="90000"/>
            </a:lnSpc>
            <a:spcBef>
              <a:spcPct val="0"/>
            </a:spcBef>
            <a:spcAft>
              <a:spcPct val="35000"/>
            </a:spcAft>
          </a:pPr>
          <a:r>
            <a:rPr lang="zh-TW" altLang="en-US" sz="2800" b="1" u="none" kern="1200" dirty="0" smtClean="0">
              <a:solidFill>
                <a:schemeClr val="bg1"/>
              </a:solidFill>
              <a:latin typeface="微軟正黑體" panose="020B0604030504040204" pitchFamily="34" charset="-120"/>
              <a:ea typeface="微軟正黑體" panose="020B0604030504040204" pitchFamily="34" charset="-120"/>
            </a:rPr>
            <a:t>第一組</a:t>
          </a:r>
          <a:endParaRPr lang="zh-TW" sz="2800" b="1" u="none" kern="1200" dirty="0">
            <a:solidFill>
              <a:schemeClr val="bg1"/>
            </a:solidFill>
            <a:latin typeface="微軟正黑體" panose="020B0604030504040204" pitchFamily="34" charset="-120"/>
            <a:ea typeface="微軟正黑體" panose="020B0604030504040204" pitchFamily="34" charset="-120"/>
          </a:endParaRPr>
        </a:p>
      </dsp:txBody>
      <dsp:txXfrm>
        <a:off x="114918" y="43625"/>
        <a:ext cx="2659320" cy="80642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43E0E9-0DE4-403E-A001-BE90A59A1E27}">
      <dsp:nvSpPr>
        <dsp:cNvPr id="0" name=""/>
        <dsp:cNvSpPr/>
      </dsp:nvSpPr>
      <dsp:spPr>
        <a:xfrm>
          <a:off x="0" y="646757"/>
          <a:ext cx="2879606" cy="4419842"/>
        </a:xfrm>
        <a:prstGeom prst="rect">
          <a:avLst/>
        </a:prstGeom>
        <a:no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3489" tIns="1034078" rIns="223489" bIns="170688" numCol="1" spcCol="1270" anchor="t" anchorCtr="0">
          <a:noAutofit/>
        </a:bodyPr>
        <a:lstStyle/>
        <a:p>
          <a:pPr marL="365125" marR="0" lvl="1" indent="-365125" algn="ctr" defTabSz="1200150" rtl="0" eaLnBrk="1" fontAlgn="auto" latinLnBrk="0" hangingPunct="1">
            <a:lnSpc>
              <a:spcPct val="100000"/>
            </a:lnSpc>
            <a:spcBef>
              <a:spcPct val="0"/>
            </a:spcBef>
            <a:spcAft>
              <a:spcPts val="600"/>
            </a:spcAft>
            <a:buClrTx/>
            <a:buSzTx/>
            <a:buFontTx/>
            <a:buChar char="••"/>
            <a:tabLst>
              <a:tab pos="808038" algn="l"/>
            </a:tabLst>
            <a:defRPr/>
          </a:pPr>
          <a:r>
            <a:rPr lang="zh-TW" sz="2400" kern="1200" dirty="0" smtClean="0">
              <a:latin typeface="微軟正黑體" panose="020B0604030504040204" pitchFamily="34" charset="-120"/>
              <a:ea typeface="微軟正黑體" panose="020B0604030504040204" pitchFamily="34" charset="-120"/>
            </a:rPr>
            <a:t>新竹縣</a:t>
          </a:r>
          <a:endParaRPr lang="zh-TW" sz="2400" kern="1200" dirty="0">
            <a:solidFill>
              <a:schemeClr val="tx1"/>
            </a:solidFill>
            <a:latin typeface="微軟正黑體" panose="020B0604030504040204" pitchFamily="34" charset="-120"/>
            <a:ea typeface="微軟正黑體" panose="020B0604030504040204" pitchFamily="34" charset="-120"/>
          </a:endParaRPr>
        </a:p>
        <a:p>
          <a:pPr marL="365125" marR="0" lvl="1" indent="-365125" algn="ctr" defTabSz="1200150" rtl="0" eaLnBrk="1" fontAlgn="auto" latinLnBrk="0" hangingPunct="1">
            <a:lnSpc>
              <a:spcPct val="100000"/>
            </a:lnSpc>
            <a:spcBef>
              <a:spcPct val="0"/>
            </a:spcBef>
            <a:spcAft>
              <a:spcPts val="600"/>
            </a:spcAft>
            <a:buClrTx/>
            <a:buSzTx/>
            <a:buFontTx/>
            <a:buChar char="••"/>
            <a:tabLst>
              <a:tab pos="808038" algn="l"/>
            </a:tabLst>
            <a:defRPr/>
          </a:pPr>
          <a:r>
            <a:rPr lang="zh-TW" sz="2400" kern="1200" dirty="0" smtClean="0">
              <a:latin typeface="微軟正黑體" panose="020B0604030504040204" pitchFamily="34" charset="-120"/>
              <a:ea typeface="微軟正黑體" panose="020B0604030504040204" pitchFamily="34" charset="-120"/>
            </a:rPr>
            <a:t>彰化縣</a:t>
          </a:r>
          <a:endParaRPr lang="zh-TW" sz="2400" kern="1200" dirty="0">
            <a:solidFill>
              <a:schemeClr val="tx1"/>
            </a:solidFill>
            <a:latin typeface="微軟正黑體" panose="020B0604030504040204" pitchFamily="34" charset="-120"/>
            <a:ea typeface="微軟正黑體" panose="020B0604030504040204" pitchFamily="34" charset="-120"/>
          </a:endParaRPr>
        </a:p>
        <a:p>
          <a:pPr marL="365125" marR="0" lvl="1" indent="-365125" algn="ctr" defTabSz="1200150" rtl="0" eaLnBrk="1" fontAlgn="auto" latinLnBrk="0" hangingPunct="1">
            <a:lnSpc>
              <a:spcPct val="100000"/>
            </a:lnSpc>
            <a:spcBef>
              <a:spcPct val="0"/>
            </a:spcBef>
            <a:spcAft>
              <a:spcPts val="600"/>
            </a:spcAft>
            <a:buClrTx/>
            <a:buSzTx/>
            <a:buFontTx/>
            <a:buChar char="••"/>
            <a:tabLst>
              <a:tab pos="808038" algn="l"/>
            </a:tabLst>
            <a:defRPr/>
          </a:pPr>
          <a:r>
            <a:rPr lang="zh-TW" sz="2400" kern="1200" dirty="0" smtClean="0">
              <a:latin typeface="微軟正黑體" panose="020B0604030504040204" pitchFamily="34" charset="-120"/>
              <a:ea typeface="微軟正黑體" panose="020B0604030504040204" pitchFamily="34" charset="-120"/>
            </a:rPr>
            <a:t>雲林縣</a:t>
          </a:r>
          <a:endParaRPr lang="zh-TW" sz="2400" kern="1200" dirty="0">
            <a:solidFill>
              <a:schemeClr val="tx1"/>
            </a:solidFill>
            <a:latin typeface="微軟正黑體" panose="020B0604030504040204" pitchFamily="34" charset="-120"/>
            <a:ea typeface="微軟正黑體" panose="020B0604030504040204" pitchFamily="34" charset="-120"/>
          </a:endParaRPr>
        </a:p>
        <a:p>
          <a:pPr marL="365125" marR="0" lvl="1" indent="-365125" algn="ctr" defTabSz="1200150" rtl="0" eaLnBrk="1" fontAlgn="auto" latinLnBrk="0" hangingPunct="1">
            <a:lnSpc>
              <a:spcPct val="100000"/>
            </a:lnSpc>
            <a:spcBef>
              <a:spcPct val="0"/>
            </a:spcBef>
            <a:spcAft>
              <a:spcPts val="600"/>
            </a:spcAft>
            <a:buClrTx/>
            <a:buSzTx/>
            <a:buFontTx/>
            <a:buChar char="••"/>
            <a:tabLst>
              <a:tab pos="808038" algn="l"/>
            </a:tabLst>
            <a:defRPr/>
          </a:pPr>
          <a:r>
            <a:rPr lang="zh-TW" sz="2400" kern="1200" dirty="0" smtClean="0">
              <a:latin typeface="微軟正黑體" panose="020B0604030504040204" pitchFamily="34" charset="-120"/>
              <a:ea typeface="微軟正黑體" panose="020B0604030504040204" pitchFamily="34" charset="-120"/>
            </a:rPr>
            <a:t>屏東縣</a:t>
          </a:r>
          <a:endParaRPr lang="zh-TW" sz="2400" kern="1200" dirty="0">
            <a:solidFill>
              <a:schemeClr val="tx1"/>
            </a:solidFill>
            <a:latin typeface="微軟正黑體" panose="020B0604030504040204" pitchFamily="34" charset="-120"/>
            <a:ea typeface="微軟正黑體" panose="020B0604030504040204" pitchFamily="34" charset="-120"/>
          </a:endParaRPr>
        </a:p>
      </dsp:txBody>
      <dsp:txXfrm>
        <a:off x="0" y="646757"/>
        <a:ext cx="2879606" cy="4419842"/>
      </dsp:txXfrm>
    </dsp:sp>
    <dsp:sp modelId="{3D534FCF-4EA5-4F9A-9254-AB138E87885F}">
      <dsp:nvSpPr>
        <dsp:cNvPr id="0" name=""/>
        <dsp:cNvSpPr/>
      </dsp:nvSpPr>
      <dsp:spPr>
        <a:xfrm>
          <a:off x="71293" y="0"/>
          <a:ext cx="2746570" cy="89367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190" tIns="0" rIns="76190" bIns="0" numCol="1" spcCol="1270" anchor="ctr" anchorCtr="0">
          <a:noAutofit/>
        </a:bodyPr>
        <a:lstStyle/>
        <a:p>
          <a:pPr lvl="0" algn="ctr" defTabSz="1244600" rtl="0">
            <a:lnSpc>
              <a:spcPct val="90000"/>
            </a:lnSpc>
            <a:spcBef>
              <a:spcPct val="0"/>
            </a:spcBef>
            <a:spcAft>
              <a:spcPct val="35000"/>
            </a:spcAft>
          </a:pPr>
          <a:r>
            <a:rPr lang="zh-TW" altLang="en-US" sz="2800" b="1" u="none" kern="1200" dirty="0" smtClean="0">
              <a:solidFill>
                <a:schemeClr val="bg1"/>
              </a:solidFill>
              <a:latin typeface="微軟正黑體" panose="020B0604030504040204" pitchFamily="34" charset="-120"/>
              <a:ea typeface="微軟正黑體" panose="020B0604030504040204" pitchFamily="34" charset="-120"/>
            </a:rPr>
            <a:t>第二組</a:t>
          </a:r>
          <a:endParaRPr lang="zh-TW" sz="2800" b="1" u="none" kern="1200" dirty="0">
            <a:solidFill>
              <a:schemeClr val="bg1"/>
            </a:solidFill>
            <a:latin typeface="微軟正黑體" panose="020B0604030504040204" pitchFamily="34" charset="-120"/>
            <a:ea typeface="微軟正黑體" panose="020B0604030504040204" pitchFamily="34" charset="-120"/>
          </a:endParaRPr>
        </a:p>
      </dsp:txBody>
      <dsp:txXfrm>
        <a:off x="114918" y="43625"/>
        <a:ext cx="2659320" cy="80642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43E0E9-0DE4-403E-A001-BE90A59A1E27}">
      <dsp:nvSpPr>
        <dsp:cNvPr id="0" name=""/>
        <dsp:cNvSpPr/>
      </dsp:nvSpPr>
      <dsp:spPr>
        <a:xfrm>
          <a:off x="0" y="646757"/>
          <a:ext cx="2879606" cy="4419842"/>
        </a:xfrm>
        <a:prstGeom prst="rect">
          <a:avLst/>
        </a:prstGeom>
        <a:no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3489" tIns="687324" rIns="223489" bIns="170688" numCol="1" spcCol="1270" anchor="t" anchorCtr="0">
          <a:noAutofit/>
        </a:bodyPr>
        <a:lstStyle/>
        <a:p>
          <a:pPr marL="365125" marR="0" lvl="1" indent="-365125" algn="ctr" defTabSz="1200150" rtl="0" eaLnBrk="1" fontAlgn="auto" latinLnBrk="0" hangingPunct="1">
            <a:lnSpc>
              <a:spcPct val="100000"/>
            </a:lnSpc>
            <a:spcBef>
              <a:spcPct val="0"/>
            </a:spcBef>
            <a:spcAft>
              <a:spcPts val="600"/>
            </a:spcAft>
            <a:buClrTx/>
            <a:buSzTx/>
            <a:buFontTx/>
            <a:buChar char="••"/>
            <a:tabLst>
              <a:tab pos="808038" algn="l"/>
            </a:tabLst>
            <a:defRPr/>
          </a:pPr>
          <a:r>
            <a:rPr lang="zh-TW" altLang="en-US" sz="2400" kern="1200" dirty="0" smtClean="0">
              <a:latin typeface="微軟正黑體" panose="020B0604030504040204" pitchFamily="34" charset="-120"/>
              <a:ea typeface="微軟正黑體" panose="020B0604030504040204" pitchFamily="34" charset="-120"/>
            </a:rPr>
            <a:t>基隆市</a:t>
          </a:r>
          <a:endParaRPr lang="zh-TW" sz="2400" kern="1200" dirty="0">
            <a:solidFill>
              <a:schemeClr val="tx1"/>
            </a:solidFill>
            <a:latin typeface="微軟正黑體" panose="020B0604030504040204" pitchFamily="34" charset="-120"/>
            <a:ea typeface="微軟正黑體" panose="020B0604030504040204" pitchFamily="34" charset="-120"/>
          </a:endParaRPr>
        </a:p>
        <a:p>
          <a:pPr marL="365125" marR="0" lvl="1" indent="-365125" algn="ctr" defTabSz="1200150" rtl="0" eaLnBrk="1" fontAlgn="auto" latinLnBrk="0" hangingPunct="1">
            <a:lnSpc>
              <a:spcPct val="100000"/>
            </a:lnSpc>
            <a:spcBef>
              <a:spcPct val="0"/>
            </a:spcBef>
            <a:spcAft>
              <a:spcPts val="600"/>
            </a:spcAft>
            <a:buClrTx/>
            <a:buSzTx/>
            <a:buFontTx/>
            <a:buChar char="••"/>
            <a:tabLst>
              <a:tab pos="808038" algn="l"/>
            </a:tabLst>
            <a:defRPr/>
          </a:pPr>
          <a:r>
            <a:rPr lang="zh-TW" altLang="en-US" sz="2400" kern="1200" dirty="0" smtClean="0">
              <a:latin typeface="微軟正黑體" panose="020B0604030504040204" pitchFamily="34" charset="-120"/>
              <a:ea typeface="微軟正黑體" panose="020B0604030504040204" pitchFamily="34" charset="-120"/>
            </a:rPr>
            <a:t>宜蘭縣</a:t>
          </a:r>
          <a:endParaRPr lang="zh-TW" sz="2400" kern="1200" dirty="0">
            <a:solidFill>
              <a:schemeClr val="tx1"/>
            </a:solidFill>
            <a:latin typeface="微軟正黑體" panose="020B0604030504040204" pitchFamily="34" charset="-120"/>
            <a:ea typeface="微軟正黑體" panose="020B0604030504040204" pitchFamily="34" charset="-120"/>
          </a:endParaRPr>
        </a:p>
        <a:p>
          <a:pPr marL="365125" marR="0" lvl="1" indent="-365125" algn="ctr" defTabSz="1200150" rtl="0" eaLnBrk="1" fontAlgn="auto" latinLnBrk="0" hangingPunct="1">
            <a:lnSpc>
              <a:spcPct val="100000"/>
            </a:lnSpc>
            <a:spcBef>
              <a:spcPct val="0"/>
            </a:spcBef>
            <a:spcAft>
              <a:spcPts val="600"/>
            </a:spcAft>
            <a:buClrTx/>
            <a:buSzTx/>
            <a:buFontTx/>
            <a:buChar char="••"/>
            <a:tabLst>
              <a:tab pos="808038" algn="l"/>
            </a:tabLst>
            <a:defRPr/>
          </a:pPr>
          <a:r>
            <a:rPr lang="zh-TW" altLang="en-US" sz="2400" kern="1200" dirty="0" smtClean="0">
              <a:latin typeface="微軟正黑體" panose="020B0604030504040204" pitchFamily="34" charset="-120"/>
              <a:ea typeface="微軟正黑體" panose="020B0604030504040204" pitchFamily="34" charset="-120"/>
            </a:rPr>
            <a:t>新竹市</a:t>
          </a:r>
          <a:endParaRPr lang="zh-TW" sz="2400" kern="1200" dirty="0">
            <a:solidFill>
              <a:schemeClr val="tx1"/>
            </a:solidFill>
            <a:latin typeface="微軟正黑體" panose="020B0604030504040204" pitchFamily="34" charset="-120"/>
            <a:ea typeface="微軟正黑體" panose="020B0604030504040204" pitchFamily="34" charset="-120"/>
          </a:endParaRPr>
        </a:p>
        <a:p>
          <a:pPr marL="365125" marR="0" lvl="1" indent="-365125" algn="ctr" defTabSz="1200150" rtl="0" eaLnBrk="1" fontAlgn="auto" latinLnBrk="0" hangingPunct="1">
            <a:lnSpc>
              <a:spcPct val="100000"/>
            </a:lnSpc>
            <a:spcBef>
              <a:spcPct val="0"/>
            </a:spcBef>
            <a:spcAft>
              <a:spcPts val="600"/>
            </a:spcAft>
            <a:buClrTx/>
            <a:buSzTx/>
            <a:buFontTx/>
            <a:buChar char="••"/>
            <a:tabLst>
              <a:tab pos="808038" algn="l"/>
            </a:tabLst>
            <a:defRPr/>
          </a:pPr>
          <a:r>
            <a:rPr lang="zh-TW" altLang="en-US" sz="2400" kern="1200" dirty="0" smtClean="0">
              <a:latin typeface="微軟正黑體" panose="020B0604030504040204" pitchFamily="34" charset="-120"/>
              <a:ea typeface="微軟正黑體" panose="020B0604030504040204" pitchFamily="34" charset="-120"/>
            </a:rPr>
            <a:t>苗栗縣</a:t>
          </a:r>
          <a:endParaRPr lang="zh-TW" sz="2400" kern="1200" dirty="0">
            <a:solidFill>
              <a:schemeClr val="tx1"/>
            </a:solidFill>
            <a:latin typeface="微軟正黑體" panose="020B0604030504040204" pitchFamily="34" charset="-120"/>
            <a:ea typeface="微軟正黑體" panose="020B0604030504040204" pitchFamily="34" charset="-120"/>
          </a:endParaRPr>
        </a:p>
        <a:p>
          <a:pPr marL="365125" marR="0" lvl="1" indent="-365125" algn="ctr" defTabSz="1200150" rtl="0" eaLnBrk="1" fontAlgn="auto" latinLnBrk="0" hangingPunct="1">
            <a:lnSpc>
              <a:spcPct val="100000"/>
            </a:lnSpc>
            <a:spcBef>
              <a:spcPct val="0"/>
            </a:spcBef>
            <a:spcAft>
              <a:spcPts val="600"/>
            </a:spcAft>
            <a:buClrTx/>
            <a:buSzTx/>
            <a:buFontTx/>
            <a:buChar char="••"/>
            <a:tabLst>
              <a:tab pos="808038" algn="l"/>
            </a:tabLst>
            <a:defRPr/>
          </a:pPr>
          <a:r>
            <a:rPr lang="zh-TW" altLang="en-US" sz="2400" kern="1200" dirty="0" smtClean="0">
              <a:latin typeface="微軟正黑體" panose="020B0604030504040204" pitchFamily="34" charset="-120"/>
              <a:ea typeface="微軟正黑體" panose="020B0604030504040204" pitchFamily="34" charset="-120"/>
            </a:rPr>
            <a:t>嘉義市</a:t>
          </a:r>
          <a:endParaRPr lang="zh-TW" sz="2400" kern="1200" dirty="0">
            <a:solidFill>
              <a:schemeClr val="tx1"/>
            </a:solidFill>
            <a:latin typeface="微軟正黑體" panose="020B0604030504040204" pitchFamily="34" charset="-120"/>
            <a:ea typeface="微軟正黑體" panose="020B0604030504040204" pitchFamily="34" charset="-120"/>
          </a:endParaRPr>
        </a:p>
        <a:p>
          <a:pPr marL="365125" marR="0" lvl="1" indent="-365125" algn="ctr" defTabSz="1200150" rtl="0" eaLnBrk="1" fontAlgn="auto" latinLnBrk="0" hangingPunct="1">
            <a:lnSpc>
              <a:spcPct val="100000"/>
            </a:lnSpc>
            <a:spcBef>
              <a:spcPct val="0"/>
            </a:spcBef>
            <a:spcAft>
              <a:spcPts val="600"/>
            </a:spcAft>
            <a:buClrTx/>
            <a:buSzTx/>
            <a:buFontTx/>
            <a:buChar char="••"/>
            <a:tabLst>
              <a:tab pos="808038" algn="l"/>
            </a:tabLst>
            <a:defRPr/>
          </a:pPr>
          <a:r>
            <a:rPr lang="zh-TW" altLang="en-US" sz="2400" kern="1200" dirty="0" smtClean="0">
              <a:latin typeface="微軟正黑體" panose="020B0604030504040204" pitchFamily="34" charset="-120"/>
              <a:ea typeface="微軟正黑體" panose="020B0604030504040204" pitchFamily="34" charset="-120"/>
            </a:rPr>
            <a:t>嘉義縣</a:t>
          </a:r>
          <a:endParaRPr lang="zh-TW" sz="2400" kern="1200" dirty="0">
            <a:solidFill>
              <a:schemeClr val="tx1"/>
            </a:solidFill>
            <a:latin typeface="微軟正黑體" panose="020B0604030504040204" pitchFamily="34" charset="-120"/>
            <a:ea typeface="微軟正黑體" panose="020B0604030504040204" pitchFamily="34" charset="-120"/>
          </a:endParaRPr>
        </a:p>
      </dsp:txBody>
      <dsp:txXfrm>
        <a:off x="0" y="646757"/>
        <a:ext cx="2879606" cy="4419842"/>
      </dsp:txXfrm>
    </dsp:sp>
    <dsp:sp modelId="{3D534FCF-4EA5-4F9A-9254-AB138E87885F}">
      <dsp:nvSpPr>
        <dsp:cNvPr id="0" name=""/>
        <dsp:cNvSpPr/>
      </dsp:nvSpPr>
      <dsp:spPr>
        <a:xfrm>
          <a:off x="71293" y="0"/>
          <a:ext cx="2746570" cy="89367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190" tIns="0" rIns="76190" bIns="0" numCol="1" spcCol="1270" anchor="ctr" anchorCtr="0">
          <a:noAutofit/>
        </a:bodyPr>
        <a:lstStyle/>
        <a:p>
          <a:pPr lvl="0" algn="ctr" defTabSz="1244600" rtl="0">
            <a:lnSpc>
              <a:spcPct val="90000"/>
            </a:lnSpc>
            <a:spcBef>
              <a:spcPct val="0"/>
            </a:spcBef>
            <a:spcAft>
              <a:spcPct val="35000"/>
            </a:spcAft>
          </a:pPr>
          <a:r>
            <a:rPr lang="zh-TW" altLang="en-US" sz="2800" b="1" u="none" kern="1200" dirty="0" smtClean="0">
              <a:solidFill>
                <a:schemeClr val="bg1"/>
              </a:solidFill>
              <a:latin typeface="微軟正黑體" panose="020B0604030504040204" pitchFamily="34" charset="-120"/>
              <a:ea typeface="微軟正黑體" panose="020B0604030504040204" pitchFamily="34" charset="-120"/>
            </a:rPr>
            <a:t>第三組</a:t>
          </a:r>
          <a:endParaRPr lang="zh-TW" sz="2800" b="1" u="none" kern="1200" dirty="0">
            <a:solidFill>
              <a:schemeClr val="bg1"/>
            </a:solidFill>
            <a:latin typeface="微軟正黑體" panose="020B0604030504040204" pitchFamily="34" charset="-120"/>
            <a:ea typeface="微軟正黑體" panose="020B0604030504040204" pitchFamily="34" charset="-120"/>
          </a:endParaRPr>
        </a:p>
      </dsp:txBody>
      <dsp:txXfrm>
        <a:off x="114918" y="43625"/>
        <a:ext cx="2659320" cy="80642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43E0E9-0DE4-403E-A001-BE90A59A1E27}">
      <dsp:nvSpPr>
        <dsp:cNvPr id="0" name=""/>
        <dsp:cNvSpPr/>
      </dsp:nvSpPr>
      <dsp:spPr>
        <a:xfrm>
          <a:off x="0" y="646757"/>
          <a:ext cx="2879606" cy="4419842"/>
        </a:xfrm>
        <a:prstGeom prst="rect">
          <a:avLst/>
        </a:prstGeom>
        <a:no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3489" tIns="687324" rIns="223489" bIns="170688" numCol="1" spcCol="1270" anchor="t" anchorCtr="0">
          <a:noAutofit/>
        </a:bodyPr>
        <a:lstStyle/>
        <a:p>
          <a:pPr marL="365125" marR="0" lvl="1" indent="-365125" algn="ctr" defTabSz="1200150" rtl="0" eaLnBrk="1" fontAlgn="auto" latinLnBrk="0" hangingPunct="1">
            <a:lnSpc>
              <a:spcPct val="100000"/>
            </a:lnSpc>
            <a:spcBef>
              <a:spcPct val="0"/>
            </a:spcBef>
            <a:spcAft>
              <a:spcPts val="600"/>
            </a:spcAft>
            <a:buClrTx/>
            <a:buSzTx/>
            <a:buFontTx/>
            <a:buChar char="••"/>
            <a:tabLst>
              <a:tab pos="808038" algn="l"/>
            </a:tabLst>
            <a:defRPr/>
          </a:pPr>
          <a:r>
            <a:rPr lang="zh-TW" sz="2400" kern="1200" dirty="0" smtClean="0">
              <a:latin typeface="微軟正黑體" panose="020B0604030504040204" pitchFamily="34" charset="-120"/>
              <a:ea typeface="微軟正黑體" panose="020B0604030504040204" pitchFamily="34" charset="-120"/>
            </a:rPr>
            <a:t>花蓮縣</a:t>
          </a:r>
          <a:endParaRPr lang="zh-TW" sz="2400" kern="1200" dirty="0">
            <a:solidFill>
              <a:schemeClr val="tx1"/>
            </a:solidFill>
            <a:latin typeface="微軟正黑體" panose="020B0604030504040204" pitchFamily="34" charset="-120"/>
            <a:ea typeface="微軟正黑體" panose="020B0604030504040204" pitchFamily="34" charset="-120"/>
          </a:endParaRPr>
        </a:p>
        <a:p>
          <a:pPr marL="365125" marR="0" lvl="1" indent="-365125" algn="ctr" defTabSz="1200150" rtl="0" eaLnBrk="1" fontAlgn="auto" latinLnBrk="0" hangingPunct="1">
            <a:lnSpc>
              <a:spcPct val="100000"/>
            </a:lnSpc>
            <a:spcBef>
              <a:spcPct val="0"/>
            </a:spcBef>
            <a:spcAft>
              <a:spcPts val="600"/>
            </a:spcAft>
            <a:buClrTx/>
            <a:buSzTx/>
            <a:buFontTx/>
            <a:buChar char="••"/>
            <a:tabLst>
              <a:tab pos="808038" algn="l"/>
            </a:tabLst>
            <a:defRPr/>
          </a:pPr>
          <a:r>
            <a:rPr lang="zh-TW" sz="2400" kern="1200" dirty="0" smtClean="0">
              <a:latin typeface="微軟正黑體" panose="020B0604030504040204" pitchFamily="34" charset="-120"/>
              <a:ea typeface="微軟正黑體" panose="020B0604030504040204" pitchFamily="34" charset="-120"/>
            </a:rPr>
            <a:t>臺東縣</a:t>
          </a:r>
          <a:endParaRPr lang="zh-TW" sz="2400" kern="1200" dirty="0">
            <a:solidFill>
              <a:schemeClr val="tx1"/>
            </a:solidFill>
            <a:latin typeface="微軟正黑體" panose="020B0604030504040204" pitchFamily="34" charset="-120"/>
            <a:ea typeface="微軟正黑體" panose="020B0604030504040204" pitchFamily="34" charset="-120"/>
          </a:endParaRPr>
        </a:p>
        <a:p>
          <a:pPr marL="365125" marR="0" lvl="1" indent="-365125" algn="ctr" defTabSz="1200150" rtl="0" eaLnBrk="1" fontAlgn="auto" latinLnBrk="0" hangingPunct="1">
            <a:lnSpc>
              <a:spcPct val="100000"/>
            </a:lnSpc>
            <a:spcBef>
              <a:spcPct val="0"/>
            </a:spcBef>
            <a:spcAft>
              <a:spcPts val="600"/>
            </a:spcAft>
            <a:buClrTx/>
            <a:buSzTx/>
            <a:buFontTx/>
            <a:buChar char="••"/>
            <a:tabLst>
              <a:tab pos="808038" algn="l"/>
            </a:tabLst>
            <a:defRPr/>
          </a:pPr>
          <a:r>
            <a:rPr lang="zh-TW" sz="2400" kern="1200" dirty="0" smtClean="0">
              <a:latin typeface="微軟正黑體" panose="020B0604030504040204" pitchFamily="34" charset="-120"/>
              <a:ea typeface="微軟正黑體" panose="020B0604030504040204" pitchFamily="34" charset="-120"/>
            </a:rPr>
            <a:t>南投縣</a:t>
          </a:r>
          <a:endParaRPr lang="zh-TW" sz="2400" kern="1200" dirty="0">
            <a:solidFill>
              <a:schemeClr val="tx1"/>
            </a:solidFill>
            <a:latin typeface="微軟正黑體" panose="020B0604030504040204" pitchFamily="34" charset="-120"/>
            <a:ea typeface="微軟正黑體" panose="020B0604030504040204" pitchFamily="34" charset="-120"/>
          </a:endParaRPr>
        </a:p>
        <a:p>
          <a:pPr marL="365125" marR="0" lvl="1" indent="-365125" algn="ctr" defTabSz="1200150" rtl="0" eaLnBrk="1" fontAlgn="auto" latinLnBrk="0" hangingPunct="1">
            <a:lnSpc>
              <a:spcPct val="100000"/>
            </a:lnSpc>
            <a:spcBef>
              <a:spcPct val="0"/>
            </a:spcBef>
            <a:spcAft>
              <a:spcPts val="600"/>
            </a:spcAft>
            <a:buClrTx/>
            <a:buSzTx/>
            <a:buFontTx/>
            <a:buChar char="••"/>
            <a:tabLst>
              <a:tab pos="808038" algn="l"/>
            </a:tabLst>
            <a:defRPr/>
          </a:pPr>
          <a:r>
            <a:rPr lang="zh-TW" sz="2400" kern="1200" dirty="0" smtClean="0">
              <a:latin typeface="微軟正黑體" panose="020B0604030504040204" pitchFamily="34" charset="-120"/>
              <a:ea typeface="微軟正黑體" panose="020B0604030504040204" pitchFamily="34" charset="-120"/>
            </a:rPr>
            <a:t>澎湖縣</a:t>
          </a:r>
          <a:endParaRPr lang="zh-TW" sz="2400" kern="1200" dirty="0">
            <a:solidFill>
              <a:schemeClr val="tx1"/>
            </a:solidFill>
            <a:latin typeface="微軟正黑體" panose="020B0604030504040204" pitchFamily="34" charset="-120"/>
            <a:ea typeface="微軟正黑體" panose="020B0604030504040204" pitchFamily="34" charset="-120"/>
          </a:endParaRPr>
        </a:p>
        <a:p>
          <a:pPr marL="365125" marR="0" lvl="1" indent="-365125" algn="ctr" defTabSz="1200150" rtl="0" eaLnBrk="1" fontAlgn="auto" latinLnBrk="0" hangingPunct="1">
            <a:lnSpc>
              <a:spcPct val="100000"/>
            </a:lnSpc>
            <a:spcBef>
              <a:spcPct val="0"/>
            </a:spcBef>
            <a:spcAft>
              <a:spcPts val="600"/>
            </a:spcAft>
            <a:buClrTx/>
            <a:buSzTx/>
            <a:buFontTx/>
            <a:buChar char="••"/>
            <a:tabLst>
              <a:tab pos="808038" algn="l"/>
            </a:tabLst>
            <a:defRPr/>
          </a:pPr>
          <a:r>
            <a:rPr lang="zh-TW" sz="2400" kern="1200" dirty="0" smtClean="0">
              <a:latin typeface="微軟正黑體" panose="020B0604030504040204" pitchFamily="34" charset="-120"/>
              <a:ea typeface="微軟正黑體" panose="020B0604030504040204" pitchFamily="34" charset="-120"/>
            </a:rPr>
            <a:t>金門縣</a:t>
          </a:r>
          <a:endParaRPr lang="zh-TW" sz="2400" kern="1200" dirty="0">
            <a:solidFill>
              <a:schemeClr val="tx1"/>
            </a:solidFill>
            <a:latin typeface="微軟正黑體" panose="020B0604030504040204" pitchFamily="34" charset="-120"/>
            <a:ea typeface="微軟正黑體" panose="020B0604030504040204" pitchFamily="34" charset="-120"/>
          </a:endParaRPr>
        </a:p>
        <a:p>
          <a:pPr marL="365125" marR="0" lvl="1" indent="-365125" algn="ctr" defTabSz="1200150" rtl="0" eaLnBrk="1" fontAlgn="auto" latinLnBrk="0" hangingPunct="1">
            <a:lnSpc>
              <a:spcPct val="100000"/>
            </a:lnSpc>
            <a:spcBef>
              <a:spcPct val="0"/>
            </a:spcBef>
            <a:spcAft>
              <a:spcPts val="600"/>
            </a:spcAft>
            <a:buClrTx/>
            <a:buSzTx/>
            <a:buFontTx/>
            <a:buChar char="••"/>
            <a:tabLst>
              <a:tab pos="808038" algn="l"/>
            </a:tabLst>
            <a:defRPr/>
          </a:pPr>
          <a:r>
            <a:rPr lang="zh-TW" sz="2400" kern="1200" dirty="0" smtClean="0">
              <a:latin typeface="微軟正黑體" panose="020B0604030504040204" pitchFamily="34" charset="-120"/>
              <a:ea typeface="微軟正黑體" panose="020B0604030504040204" pitchFamily="34" charset="-120"/>
            </a:rPr>
            <a:t>連江縣</a:t>
          </a:r>
          <a:endParaRPr lang="zh-TW" sz="2400" kern="1200" dirty="0">
            <a:solidFill>
              <a:schemeClr val="tx1"/>
            </a:solidFill>
            <a:latin typeface="微軟正黑體" panose="020B0604030504040204" pitchFamily="34" charset="-120"/>
            <a:ea typeface="微軟正黑體" panose="020B0604030504040204" pitchFamily="34" charset="-120"/>
          </a:endParaRPr>
        </a:p>
      </dsp:txBody>
      <dsp:txXfrm>
        <a:off x="0" y="646757"/>
        <a:ext cx="2879606" cy="4419842"/>
      </dsp:txXfrm>
    </dsp:sp>
    <dsp:sp modelId="{3D534FCF-4EA5-4F9A-9254-AB138E87885F}">
      <dsp:nvSpPr>
        <dsp:cNvPr id="0" name=""/>
        <dsp:cNvSpPr/>
      </dsp:nvSpPr>
      <dsp:spPr>
        <a:xfrm>
          <a:off x="71293" y="0"/>
          <a:ext cx="2746570" cy="89367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190" tIns="0" rIns="76190" bIns="0" numCol="1" spcCol="1270" anchor="ctr" anchorCtr="0">
          <a:noAutofit/>
        </a:bodyPr>
        <a:lstStyle/>
        <a:p>
          <a:pPr lvl="0" algn="ctr" defTabSz="1244600" rtl="0">
            <a:lnSpc>
              <a:spcPct val="90000"/>
            </a:lnSpc>
            <a:spcBef>
              <a:spcPct val="0"/>
            </a:spcBef>
            <a:spcAft>
              <a:spcPct val="35000"/>
            </a:spcAft>
          </a:pPr>
          <a:r>
            <a:rPr lang="zh-TW" altLang="en-US" sz="2800" b="1" u="none" kern="1200" dirty="0" smtClean="0">
              <a:solidFill>
                <a:schemeClr val="bg1"/>
              </a:solidFill>
              <a:latin typeface="微軟正黑體" panose="020B0604030504040204" pitchFamily="34" charset="-120"/>
              <a:ea typeface="微軟正黑體" panose="020B0604030504040204" pitchFamily="34" charset="-120"/>
            </a:rPr>
            <a:t>第四組</a:t>
          </a:r>
          <a:endParaRPr lang="zh-TW" sz="2800" b="1" u="none" kern="1200" dirty="0">
            <a:solidFill>
              <a:schemeClr val="bg1"/>
            </a:solidFill>
            <a:latin typeface="微軟正黑體" panose="020B0604030504040204" pitchFamily="34" charset="-120"/>
            <a:ea typeface="微軟正黑體" panose="020B0604030504040204" pitchFamily="34" charset="-120"/>
          </a:endParaRPr>
        </a:p>
      </dsp:txBody>
      <dsp:txXfrm>
        <a:off x="114918" y="43625"/>
        <a:ext cx="2659320" cy="806421"/>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3" y="1"/>
            <a:ext cx="2945659" cy="496412"/>
          </a:xfrm>
          <a:prstGeom prst="rect">
            <a:avLst/>
          </a:prstGeom>
        </p:spPr>
        <p:txBody>
          <a:bodyPr vert="horz" lIns="91421" tIns="45711" rIns="91421" bIns="45711" rtlCol="0"/>
          <a:lstStyle>
            <a:lvl1pPr algn="l">
              <a:defRPr sz="1200"/>
            </a:lvl1pPr>
          </a:lstStyle>
          <a:p>
            <a:endParaRPr lang="zh-TW" altLang="en-US"/>
          </a:p>
        </p:txBody>
      </p:sp>
      <p:sp>
        <p:nvSpPr>
          <p:cNvPr id="3" name="日期版面配置區 2"/>
          <p:cNvSpPr>
            <a:spLocks noGrp="1"/>
          </p:cNvSpPr>
          <p:nvPr>
            <p:ph type="dt" idx="1"/>
          </p:nvPr>
        </p:nvSpPr>
        <p:spPr>
          <a:xfrm>
            <a:off x="3850446" y="1"/>
            <a:ext cx="2945659" cy="496412"/>
          </a:xfrm>
          <a:prstGeom prst="rect">
            <a:avLst/>
          </a:prstGeom>
        </p:spPr>
        <p:txBody>
          <a:bodyPr vert="horz" lIns="91421" tIns="45711" rIns="91421" bIns="45711" rtlCol="0"/>
          <a:lstStyle>
            <a:lvl1pPr algn="r">
              <a:defRPr sz="1200"/>
            </a:lvl1pPr>
          </a:lstStyle>
          <a:p>
            <a:fld id="{7D7BF2E5-8DEA-4C47-9721-9197CB25240B}" type="datetimeFigureOut">
              <a:rPr lang="zh-TW" altLang="en-US" smtClean="0"/>
              <a:pPr/>
              <a:t>2018/11/20</a:t>
            </a:fld>
            <a:endParaRPr lang="zh-TW" altLang="en-US"/>
          </a:p>
        </p:txBody>
      </p:sp>
      <p:sp>
        <p:nvSpPr>
          <p:cNvPr id="4" name="投影片圖像版面配置區 3"/>
          <p:cNvSpPr>
            <a:spLocks noGrp="1" noRot="1" noChangeAspect="1"/>
          </p:cNvSpPr>
          <p:nvPr>
            <p:ph type="sldImg" idx="2"/>
          </p:nvPr>
        </p:nvSpPr>
        <p:spPr>
          <a:xfrm>
            <a:off x="165100" y="744538"/>
            <a:ext cx="6467475" cy="3724275"/>
          </a:xfrm>
          <a:prstGeom prst="rect">
            <a:avLst/>
          </a:prstGeom>
          <a:noFill/>
          <a:ln w="12700">
            <a:solidFill>
              <a:prstClr val="black"/>
            </a:solidFill>
          </a:ln>
        </p:spPr>
        <p:txBody>
          <a:bodyPr vert="horz" lIns="91421" tIns="45711" rIns="91421" bIns="45711" rtlCol="0" anchor="ctr"/>
          <a:lstStyle/>
          <a:p>
            <a:endParaRPr lang="zh-TW" altLang="en-US"/>
          </a:p>
        </p:txBody>
      </p:sp>
      <p:sp>
        <p:nvSpPr>
          <p:cNvPr id="5" name="備忘稿版面配置區 4"/>
          <p:cNvSpPr>
            <a:spLocks noGrp="1"/>
          </p:cNvSpPr>
          <p:nvPr>
            <p:ph type="body" sz="quarter" idx="3"/>
          </p:nvPr>
        </p:nvSpPr>
        <p:spPr>
          <a:xfrm>
            <a:off x="679768" y="4715910"/>
            <a:ext cx="5438140" cy="4467701"/>
          </a:xfrm>
          <a:prstGeom prst="rect">
            <a:avLst/>
          </a:prstGeom>
        </p:spPr>
        <p:txBody>
          <a:bodyPr vert="horz" lIns="91421" tIns="45711" rIns="91421" bIns="45711" rtlCol="0"/>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3" y="9430092"/>
            <a:ext cx="2945659" cy="496412"/>
          </a:xfrm>
          <a:prstGeom prst="rect">
            <a:avLst/>
          </a:prstGeom>
        </p:spPr>
        <p:txBody>
          <a:bodyPr vert="horz" lIns="91421" tIns="45711" rIns="91421" bIns="45711"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50446" y="9430092"/>
            <a:ext cx="2945659" cy="496412"/>
          </a:xfrm>
          <a:prstGeom prst="rect">
            <a:avLst/>
          </a:prstGeom>
        </p:spPr>
        <p:txBody>
          <a:bodyPr vert="horz" lIns="91421" tIns="45711" rIns="91421" bIns="45711" rtlCol="0" anchor="b"/>
          <a:lstStyle>
            <a:lvl1pPr algn="r">
              <a:defRPr sz="1200"/>
            </a:lvl1pPr>
          </a:lstStyle>
          <a:p>
            <a:fld id="{6EB8CAF9-2835-4A93-90BD-3EE0F931E73C}" type="slidenum">
              <a:rPr lang="zh-TW" altLang="en-US" smtClean="0"/>
              <a:pPr/>
              <a:t>‹#›</a:t>
            </a:fld>
            <a:endParaRPr lang="zh-TW" altLang="en-US"/>
          </a:p>
        </p:txBody>
      </p:sp>
    </p:spTree>
    <p:extLst>
      <p:ext uri="{BB962C8B-B14F-4D97-AF65-F5344CB8AC3E}">
        <p14:creationId xmlns:p14="http://schemas.microsoft.com/office/powerpoint/2010/main" val="2803825005"/>
      </p:ext>
    </p:extLst>
  </p:cSld>
  <p:clrMap bg1="lt1" tx1="dk1" bg2="lt2" tx2="dk2" accent1="accent1" accent2="accent2" accent3="accent3" accent4="accent4" accent5="accent5" accent6="accent6" hlink="hlink" folHlink="folHlink"/>
  <p:notesStyle>
    <a:lvl1pPr marL="0" algn="l" defTabSz="1097053" rtl="0" eaLnBrk="1" latinLnBrk="0" hangingPunct="1">
      <a:defRPr sz="1400" kern="1200">
        <a:solidFill>
          <a:schemeClr val="tx1"/>
        </a:solidFill>
        <a:latin typeface="+mn-lt"/>
        <a:ea typeface="+mn-ea"/>
        <a:cs typeface="+mn-cs"/>
      </a:defRPr>
    </a:lvl1pPr>
    <a:lvl2pPr marL="548528" algn="l" defTabSz="1097053" rtl="0" eaLnBrk="1" latinLnBrk="0" hangingPunct="1">
      <a:defRPr sz="1400" kern="1200">
        <a:solidFill>
          <a:schemeClr val="tx1"/>
        </a:solidFill>
        <a:latin typeface="+mn-lt"/>
        <a:ea typeface="+mn-ea"/>
        <a:cs typeface="+mn-cs"/>
      </a:defRPr>
    </a:lvl2pPr>
    <a:lvl3pPr marL="1097053" algn="l" defTabSz="1097053" rtl="0" eaLnBrk="1" latinLnBrk="0" hangingPunct="1">
      <a:defRPr sz="1400" kern="1200">
        <a:solidFill>
          <a:schemeClr val="tx1"/>
        </a:solidFill>
        <a:latin typeface="+mn-lt"/>
        <a:ea typeface="+mn-ea"/>
        <a:cs typeface="+mn-cs"/>
      </a:defRPr>
    </a:lvl3pPr>
    <a:lvl4pPr marL="1645583" algn="l" defTabSz="1097053" rtl="0" eaLnBrk="1" latinLnBrk="0" hangingPunct="1">
      <a:defRPr sz="1400" kern="1200">
        <a:solidFill>
          <a:schemeClr val="tx1"/>
        </a:solidFill>
        <a:latin typeface="+mn-lt"/>
        <a:ea typeface="+mn-ea"/>
        <a:cs typeface="+mn-cs"/>
      </a:defRPr>
    </a:lvl4pPr>
    <a:lvl5pPr marL="2194108" algn="l" defTabSz="1097053" rtl="0" eaLnBrk="1" latinLnBrk="0" hangingPunct="1">
      <a:defRPr sz="1400" kern="1200">
        <a:solidFill>
          <a:schemeClr val="tx1"/>
        </a:solidFill>
        <a:latin typeface="+mn-lt"/>
        <a:ea typeface="+mn-ea"/>
        <a:cs typeface="+mn-cs"/>
      </a:defRPr>
    </a:lvl5pPr>
    <a:lvl6pPr marL="2742636" algn="l" defTabSz="1097053" rtl="0" eaLnBrk="1" latinLnBrk="0" hangingPunct="1">
      <a:defRPr sz="1400" kern="1200">
        <a:solidFill>
          <a:schemeClr val="tx1"/>
        </a:solidFill>
        <a:latin typeface="+mn-lt"/>
        <a:ea typeface="+mn-ea"/>
        <a:cs typeface="+mn-cs"/>
      </a:defRPr>
    </a:lvl6pPr>
    <a:lvl7pPr marL="3291166" algn="l" defTabSz="1097053" rtl="0" eaLnBrk="1" latinLnBrk="0" hangingPunct="1">
      <a:defRPr sz="1400" kern="1200">
        <a:solidFill>
          <a:schemeClr val="tx1"/>
        </a:solidFill>
        <a:latin typeface="+mn-lt"/>
        <a:ea typeface="+mn-ea"/>
        <a:cs typeface="+mn-cs"/>
      </a:defRPr>
    </a:lvl7pPr>
    <a:lvl8pPr marL="3839692" algn="l" defTabSz="1097053" rtl="0" eaLnBrk="1" latinLnBrk="0" hangingPunct="1">
      <a:defRPr sz="1400" kern="1200">
        <a:solidFill>
          <a:schemeClr val="tx1"/>
        </a:solidFill>
        <a:latin typeface="+mn-lt"/>
        <a:ea typeface="+mn-ea"/>
        <a:cs typeface="+mn-cs"/>
      </a:defRPr>
    </a:lvl8pPr>
    <a:lvl9pPr marL="4388220" algn="l" defTabSz="1097053" rtl="0" eaLnBrk="1" latinLnBrk="0" hangingPunct="1">
      <a:defRPr sz="14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914281" y="2181224"/>
            <a:ext cx="10361851" cy="1505074"/>
          </a:xfrm>
        </p:spPr>
        <p:txBody>
          <a:body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828562" y="3978857"/>
            <a:ext cx="8533289" cy="1794387"/>
          </a:xfrm>
        </p:spPr>
        <p:txBody>
          <a:bodyPr/>
          <a:lstStyle>
            <a:lvl1pPr marL="0" indent="0" algn="ctr">
              <a:buNone/>
              <a:defRPr>
                <a:solidFill>
                  <a:schemeClr val="tx1">
                    <a:tint val="75000"/>
                  </a:schemeClr>
                </a:solidFill>
              </a:defRPr>
            </a:lvl1pPr>
            <a:lvl2pPr marL="548699" indent="0" algn="ctr">
              <a:buNone/>
              <a:defRPr>
                <a:solidFill>
                  <a:schemeClr val="tx1">
                    <a:tint val="75000"/>
                  </a:schemeClr>
                </a:solidFill>
              </a:defRPr>
            </a:lvl2pPr>
            <a:lvl3pPr marL="1097395" indent="0" algn="ctr">
              <a:buNone/>
              <a:defRPr>
                <a:solidFill>
                  <a:schemeClr val="tx1">
                    <a:tint val="75000"/>
                  </a:schemeClr>
                </a:solidFill>
              </a:defRPr>
            </a:lvl3pPr>
            <a:lvl4pPr marL="1646094" indent="0" algn="ctr">
              <a:buNone/>
              <a:defRPr>
                <a:solidFill>
                  <a:schemeClr val="tx1">
                    <a:tint val="75000"/>
                  </a:schemeClr>
                </a:solidFill>
              </a:defRPr>
            </a:lvl4pPr>
            <a:lvl5pPr marL="2194790" indent="0" algn="ctr">
              <a:buNone/>
              <a:defRPr>
                <a:solidFill>
                  <a:schemeClr val="tx1">
                    <a:tint val="75000"/>
                  </a:schemeClr>
                </a:solidFill>
              </a:defRPr>
            </a:lvl5pPr>
            <a:lvl6pPr marL="2743489" indent="0" algn="ctr">
              <a:buNone/>
              <a:defRPr>
                <a:solidFill>
                  <a:schemeClr val="tx1">
                    <a:tint val="75000"/>
                  </a:schemeClr>
                </a:solidFill>
              </a:defRPr>
            </a:lvl6pPr>
            <a:lvl7pPr marL="3292189" indent="0" algn="ctr">
              <a:buNone/>
              <a:defRPr>
                <a:solidFill>
                  <a:schemeClr val="tx1">
                    <a:tint val="75000"/>
                  </a:schemeClr>
                </a:solidFill>
              </a:defRPr>
            </a:lvl7pPr>
            <a:lvl8pPr marL="3840886" indent="0" algn="ctr">
              <a:buNone/>
              <a:defRPr>
                <a:solidFill>
                  <a:schemeClr val="tx1">
                    <a:tint val="75000"/>
                  </a:schemeClr>
                </a:solidFill>
              </a:defRPr>
            </a:lvl8pPr>
            <a:lvl9pPr marL="4389584" indent="0" algn="ctr">
              <a:buNone/>
              <a:defRPr>
                <a:solidFill>
                  <a:schemeClr val="tx1">
                    <a:tint val="75000"/>
                  </a:schemeClr>
                </a:solidFill>
              </a:defRPr>
            </a:lvl9pPr>
          </a:lstStyle>
          <a:p>
            <a:r>
              <a:rPr lang="zh-TW" altLang="en-US" smtClean="0"/>
              <a:t>按一下以編輯母片副標題樣式</a:t>
            </a:r>
            <a:endParaRPr lang="zh-TW" altLang="en-US"/>
          </a:p>
        </p:txBody>
      </p:sp>
      <p:sp>
        <p:nvSpPr>
          <p:cNvPr id="4" name="日期版面配置區 3"/>
          <p:cNvSpPr>
            <a:spLocks noGrp="1"/>
          </p:cNvSpPr>
          <p:nvPr>
            <p:ph type="dt" sz="half" idx="10"/>
          </p:nvPr>
        </p:nvSpPr>
        <p:spPr/>
        <p:txBody>
          <a:bodyPr/>
          <a:lstStyle/>
          <a:p>
            <a:fld id="{F4794AA3-CC9D-41D0-8C91-1D8F00B062D8}" type="datetimeFigureOut">
              <a:rPr lang="zh-TW" altLang="en-US" smtClean="0"/>
              <a:t>2018/11/20</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49DB8E00-BE99-4E8A-8069-EA540625361B}" type="slidenum">
              <a:rPr lang="zh-TW" altLang="en-US" smtClean="0"/>
              <a:pPr/>
              <a:t>‹#›</a:t>
            </a:fld>
            <a:endParaRPr lang="zh-TW" altLang="en-US"/>
          </a:p>
        </p:txBody>
      </p:sp>
    </p:spTree>
    <p:extLst>
      <p:ext uri="{BB962C8B-B14F-4D97-AF65-F5344CB8AC3E}">
        <p14:creationId xmlns:p14="http://schemas.microsoft.com/office/powerpoint/2010/main" val="3791578150"/>
      </p:ext>
    </p:extLst>
  </p:cSld>
  <p:clrMapOvr>
    <a:masterClrMapping/>
  </p:clrMapOvr>
  <p:hf hdr="0" ftr="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F4794AA3-CC9D-41D0-8C91-1D8F00B062D8}" type="datetimeFigureOut">
              <a:rPr lang="zh-TW" altLang="en-US" smtClean="0"/>
              <a:t>2018/11/20</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49DB8E00-BE99-4E8A-8069-EA540625361B}" type="slidenum">
              <a:rPr lang="zh-TW" altLang="en-US" smtClean="0"/>
              <a:pPr/>
              <a:t>‹#›</a:t>
            </a:fld>
            <a:endParaRPr lang="zh-TW" altLang="en-US"/>
          </a:p>
        </p:txBody>
      </p:sp>
    </p:spTree>
    <p:extLst>
      <p:ext uri="{BB962C8B-B14F-4D97-AF65-F5344CB8AC3E}">
        <p14:creationId xmlns:p14="http://schemas.microsoft.com/office/powerpoint/2010/main" val="5334431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11784069" y="287691"/>
            <a:ext cx="3655008" cy="6134072"/>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812694" y="287691"/>
            <a:ext cx="10768198" cy="6134072"/>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F4794AA3-CC9D-41D0-8C91-1D8F00B062D8}" type="datetimeFigureOut">
              <a:rPr lang="zh-TW" altLang="en-US" smtClean="0"/>
              <a:t>2018/11/20</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49DB8E00-BE99-4E8A-8069-EA540625361B}" type="slidenum">
              <a:rPr lang="zh-TW" altLang="en-US" smtClean="0"/>
              <a:pPr/>
              <a:t>‹#›</a:t>
            </a:fld>
            <a:endParaRPr lang="zh-TW" altLang="en-US"/>
          </a:p>
        </p:txBody>
      </p:sp>
    </p:spTree>
    <p:extLst>
      <p:ext uri="{BB962C8B-B14F-4D97-AF65-F5344CB8AC3E}">
        <p14:creationId xmlns:p14="http://schemas.microsoft.com/office/powerpoint/2010/main" val="32641102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1_章節標題">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49DB8E00-BE99-4E8A-8069-EA540625361B}" type="slidenum">
              <a:rPr lang="zh-TW" altLang="en-US" smtClean="0"/>
              <a:pPr/>
              <a:t>‹#›</a:t>
            </a:fld>
            <a:endParaRPr lang="zh-TW" altLang="en-US"/>
          </a:p>
        </p:txBody>
      </p:sp>
    </p:spTree>
    <p:extLst>
      <p:ext uri="{BB962C8B-B14F-4D97-AF65-F5344CB8AC3E}">
        <p14:creationId xmlns:p14="http://schemas.microsoft.com/office/powerpoint/2010/main" val="41131635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1_標題投影片">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49DB8E00-BE99-4E8A-8069-EA540625361B}" type="slidenum">
              <a:rPr lang="zh-TW" altLang="en-US" smtClean="0"/>
              <a:pPr/>
              <a:t>‹#›</a:t>
            </a:fld>
            <a:endParaRPr lang="zh-TW" altLang="en-US"/>
          </a:p>
        </p:txBody>
      </p:sp>
    </p:spTree>
    <p:extLst>
      <p:ext uri="{BB962C8B-B14F-4D97-AF65-F5344CB8AC3E}">
        <p14:creationId xmlns:p14="http://schemas.microsoft.com/office/powerpoint/2010/main" val="1606122949"/>
      </p:ext>
    </p:extLst>
  </p:cSld>
  <p:clrMapOvr>
    <a:masterClrMapping/>
  </p:clrMapOvr>
  <p:hf hdr="0" ftr="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自訂版面配置">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頁尾版面配置區 2"/>
          <p:cNvSpPr>
            <a:spLocks noGrp="1"/>
          </p:cNvSpPr>
          <p:nvPr>
            <p:ph type="ftr" sz="quarter" idx="10"/>
          </p:nvPr>
        </p:nvSpPr>
        <p:spPr/>
        <p:txBody>
          <a:bodyPr/>
          <a:lstStyle/>
          <a:p>
            <a:endParaRPr lang="zh-TW" altLang="en-US"/>
          </a:p>
        </p:txBody>
      </p:sp>
      <p:sp>
        <p:nvSpPr>
          <p:cNvPr id="4" name="投影片編號版面配置區 3"/>
          <p:cNvSpPr>
            <a:spLocks noGrp="1"/>
          </p:cNvSpPr>
          <p:nvPr>
            <p:ph type="sldNum" sz="quarter" idx="11"/>
          </p:nvPr>
        </p:nvSpPr>
        <p:spPr/>
        <p:txBody>
          <a:bodyPr/>
          <a:lstStyle/>
          <a:p>
            <a:fld id="{49DB8E00-BE99-4E8A-8069-EA540625361B}" type="slidenum">
              <a:rPr lang="zh-TW" altLang="en-US" smtClean="0"/>
              <a:pPr/>
              <a:t>‹#›</a:t>
            </a:fld>
            <a:endParaRPr lang="zh-TW" altLang="en-US"/>
          </a:p>
        </p:txBody>
      </p:sp>
    </p:spTree>
    <p:extLst>
      <p:ext uri="{BB962C8B-B14F-4D97-AF65-F5344CB8AC3E}">
        <p14:creationId xmlns:p14="http://schemas.microsoft.com/office/powerpoint/2010/main" val="1586259770"/>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自訂版面配置">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頁尾版面配置區 2"/>
          <p:cNvSpPr>
            <a:spLocks noGrp="1"/>
          </p:cNvSpPr>
          <p:nvPr>
            <p:ph type="ftr" sz="quarter" idx="10"/>
          </p:nvPr>
        </p:nvSpPr>
        <p:spPr/>
        <p:txBody>
          <a:bodyPr/>
          <a:lstStyle/>
          <a:p>
            <a:endParaRPr lang="zh-TW" altLang="en-US"/>
          </a:p>
        </p:txBody>
      </p:sp>
      <p:sp>
        <p:nvSpPr>
          <p:cNvPr id="4" name="投影片編號版面配置區 3"/>
          <p:cNvSpPr>
            <a:spLocks noGrp="1"/>
          </p:cNvSpPr>
          <p:nvPr>
            <p:ph type="sldNum" sz="quarter" idx="11"/>
          </p:nvPr>
        </p:nvSpPr>
        <p:spPr/>
        <p:txBody>
          <a:bodyPr/>
          <a:lstStyle/>
          <a:p>
            <a:fld id="{49DB8E00-BE99-4E8A-8069-EA540625361B}" type="slidenum">
              <a:rPr lang="zh-TW" altLang="en-US" smtClean="0"/>
              <a:pPr/>
              <a:t>‹#›</a:t>
            </a:fld>
            <a:endParaRPr lang="zh-TW" altLang="en-US"/>
          </a:p>
        </p:txBody>
      </p:sp>
    </p:spTree>
    <p:extLst>
      <p:ext uri="{BB962C8B-B14F-4D97-AF65-F5344CB8AC3E}">
        <p14:creationId xmlns:p14="http://schemas.microsoft.com/office/powerpoint/2010/main" val="27452224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F4794AA3-CC9D-41D0-8C91-1D8F00B062D8}" type="datetimeFigureOut">
              <a:rPr lang="zh-TW" altLang="en-US" smtClean="0"/>
              <a:t>2018/11/20</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49DB8E00-BE99-4E8A-8069-EA540625361B}" type="slidenum">
              <a:rPr lang="zh-TW" altLang="en-US" smtClean="0"/>
              <a:pPr/>
              <a:t>‹#›</a:t>
            </a:fld>
            <a:endParaRPr lang="zh-TW" altLang="en-US"/>
          </a:p>
        </p:txBody>
      </p:sp>
    </p:spTree>
    <p:extLst>
      <p:ext uri="{BB962C8B-B14F-4D97-AF65-F5344CB8AC3E}">
        <p14:creationId xmlns:p14="http://schemas.microsoft.com/office/powerpoint/2010/main" val="33350919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962960" y="4511973"/>
            <a:ext cx="10361851" cy="1394550"/>
          </a:xfrm>
        </p:spPr>
        <p:txBody>
          <a:bodyPr anchor="t"/>
          <a:lstStyle>
            <a:lvl1pPr algn="l">
              <a:defRPr sz="48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962960" y="2976021"/>
            <a:ext cx="10361851" cy="1535955"/>
          </a:xfrm>
        </p:spPr>
        <p:txBody>
          <a:bodyPr anchor="b"/>
          <a:lstStyle>
            <a:lvl1pPr marL="0" indent="0">
              <a:buNone/>
              <a:defRPr sz="2400">
                <a:solidFill>
                  <a:schemeClr val="tx1">
                    <a:tint val="75000"/>
                  </a:schemeClr>
                </a:solidFill>
              </a:defRPr>
            </a:lvl1pPr>
            <a:lvl2pPr marL="548699" indent="0">
              <a:buNone/>
              <a:defRPr sz="2200">
                <a:solidFill>
                  <a:schemeClr val="tx1">
                    <a:tint val="75000"/>
                  </a:schemeClr>
                </a:solidFill>
              </a:defRPr>
            </a:lvl2pPr>
            <a:lvl3pPr marL="1097395" indent="0">
              <a:buNone/>
              <a:defRPr sz="1900">
                <a:solidFill>
                  <a:schemeClr val="tx1">
                    <a:tint val="75000"/>
                  </a:schemeClr>
                </a:solidFill>
              </a:defRPr>
            </a:lvl3pPr>
            <a:lvl4pPr marL="1646094" indent="0">
              <a:buNone/>
              <a:defRPr sz="1700">
                <a:solidFill>
                  <a:schemeClr val="tx1">
                    <a:tint val="75000"/>
                  </a:schemeClr>
                </a:solidFill>
              </a:defRPr>
            </a:lvl4pPr>
            <a:lvl5pPr marL="2194790" indent="0">
              <a:buNone/>
              <a:defRPr sz="1700">
                <a:solidFill>
                  <a:schemeClr val="tx1">
                    <a:tint val="75000"/>
                  </a:schemeClr>
                </a:solidFill>
              </a:defRPr>
            </a:lvl5pPr>
            <a:lvl6pPr marL="2743489" indent="0">
              <a:buNone/>
              <a:defRPr sz="1700">
                <a:solidFill>
                  <a:schemeClr val="tx1">
                    <a:tint val="75000"/>
                  </a:schemeClr>
                </a:solidFill>
              </a:defRPr>
            </a:lvl6pPr>
            <a:lvl7pPr marL="3292189" indent="0">
              <a:buNone/>
              <a:defRPr sz="1700">
                <a:solidFill>
                  <a:schemeClr val="tx1">
                    <a:tint val="75000"/>
                  </a:schemeClr>
                </a:solidFill>
              </a:defRPr>
            </a:lvl7pPr>
            <a:lvl8pPr marL="3840886" indent="0">
              <a:buNone/>
              <a:defRPr sz="1700">
                <a:solidFill>
                  <a:schemeClr val="tx1">
                    <a:tint val="75000"/>
                  </a:schemeClr>
                </a:solidFill>
              </a:defRPr>
            </a:lvl8pPr>
            <a:lvl9pPr marL="4389584" indent="0">
              <a:buNone/>
              <a:defRPr sz="17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p>
            <a:fld id="{F4794AA3-CC9D-41D0-8C91-1D8F00B062D8}" type="datetimeFigureOut">
              <a:rPr lang="zh-TW" altLang="en-US" smtClean="0"/>
              <a:t>2018/11/20</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49DB8E00-BE99-4E8A-8069-EA540625361B}" type="slidenum">
              <a:rPr lang="zh-TW" altLang="en-US" smtClean="0"/>
              <a:pPr/>
              <a:t>‹#›</a:t>
            </a:fld>
            <a:endParaRPr lang="zh-TW" altLang="en-US"/>
          </a:p>
        </p:txBody>
      </p:sp>
    </p:spTree>
    <p:extLst>
      <p:ext uri="{BB962C8B-B14F-4D97-AF65-F5344CB8AC3E}">
        <p14:creationId xmlns:p14="http://schemas.microsoft.com/office/powerpoint/2010/main" val="3013829082"/>
      </p:ext>
    </p:extLst>
  </p:cSld>
  <p:clrMapOvr>
    <a:masterClrMapping/>
  </p:clrMapOvr>
  <p:hf hdr="0" ftr="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812699" y="1677365"/>
            <a:ext cx="7210545" cy="4744398"/>
          </a:xfrm>
        </p:spPr>
        <p:txBody>
          <a:bodyPr/>
          <a:lstStyle>
            <a:lvl1pPr>
              <a:defRPr sz="3400"/>
            </a:lvl1pPr>
            <a:lvl2pPr>
              <a:defRPr sz="2900"/>
            </a:lvl2pPr>
            <a:lvl3pPr>
              <a:defRPr sz="2400"/>
            </a:lvl3pPr>
            <a:lvl4pPr>
              <a:defRPr sz="2200"/>
            </a:lvl4pPr>
            <a:lvl5pPr>
              <a:defRPr sz="2200"/>
            </a:lvl5pPr>
            <a:lvl6pPr>
              <a:defRPr sz="2200"/>
            </a:lvl6pPr>
            <a:lvl7pPr>
              <a:defRPr sz="2200"/>
            </a:lvl7pPr>
            <a:lvl8pPr>
              <a:defRPr sz="2200"/>
            </a:lvl8pPr>
            <a:lvl9pPr>
              <a:defRPr sz="22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8226413" y="1677365"/>
            <a:ext cx="7212661" cy="4744398"/>
          </a:xfrm>
        </p:spPr>
        <p:txBody>
          <a:bodyPr/>
          <a:lstStyle>
            <a:lvl1pPr>
              <a:defRPr sz="3400"/>
            </a:lvl1pPr>
            <a:lvl2pPr>
              <a:defRPr sz="2900"/>
            </a:lvl2pPr>
            <a:lvl3pPr>
              <a:defRPr sz="2400"/>
            </a:lvl3pPr>
            <a:lvl4pPr>
              <a:defRPr sz="2200"/>
            </a:lvl4pPr>
            <a:lvl5pPr>
              <a:defRPr sz="2200"/>
            </a:lvl5pPr>
            <a:lvl6pPr>
              <a:defRPr sz="2200"/>
            </a:lvl6pPr>
            <a:lvl7pPr>
              <a:defRPr sz="2200"/>
            </a:lvl7pPr>
            <a:lvl8pPr>
              <a:defRPr sz="2200"/>
            </a:lvl8pPr>
            <a:lvl9pPr>
              <a:defRPr sz="22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fld id="{F4794AA3-CC9D-41D0-8C91-1D8F00B062D8}" type="datetimeFigureOut">
              <a:rPr lang="zh-TW" altLang="en-US" smtClean="0"/>
              <a:t>2018/11/20</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49DB8E00-BE99-4E8A-8069-EA540625361B}" type="slidenum">
              <a:rPr lang="zh-TW" altLang="en-US" smtClean="0"/>
              <a:pPr/>
              <a:t>‹#›</a:t>
            </a:fld>
            <a:endParaRPr lang="zh-TW" altLang="en-US"/>
          </a:p>
        </p:txBody>
      </p:sp>
    </p:spTree>
    <p:extLst>
      <p:ext uri="{BB962C8B-B14F-4D97-AF65-F5344CB8AC3E}">
        <p14:creationId xmlns:p14="http://schemas.microsoft.com/office/powerpoint/2010/main" val="23317744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609521" y="281186"/>
            <a:ext cx="10971372" cy="1170252"/>
          </a:xfrm>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609521" y="1571714"/>
            <a:ext cx="5386216" cy="655016"/>
          </a:xfrm>
        </p:spPr>
        <p:txBody>
          <a:bodyPr anchor="b"/>
          <a:lstStyle>
            <a:lvl1pPr marL="0" indent="0">
              <a:buNone/>
              <a:defRPr sz="2900" b="1"/>
            </a:lvl1pPr>
            <a:lvl2pPr marL="548699" indent="0">
              <a:buNone/>
              <a:defRPr sz="2400" b="1"/>
            </a:lvl2pPr>
            <a:lvl3pPr marL="1097395" indent="0">
              <a:buNone/>
              <a:defRPr sz="2200" b="1"/>
            </a:lvl3pPr>
            <a:lvl4pPr marL="1646094" indent="0">
              <a:buNone/>
              <a:defRPr sz="1900" b="1"/>
            </a:lvl4pPr>
            <a:lvl5pPr marL="2194790" indent="0">
              <a:buNone/>
              <a:defRPr sz="1900" b="1"/>
            </a:lvl5pPr>
            <a:lvl6pPr marL="2743489" indent="0">
              <a:buNone/>
              <a:defRPr sz="1900" b="1"/>
            </a:lvl6pPr>
            <a:lvl7pPr marL="3292189" indent="0">
              <a:buNone/>
              <a:defRPr sz="1900" b="1"/>
            </a:lvl7pPr>
            <a:lvl8pPr marL="3840886" indent="0">
              <a:buNone/>
              <a:defRPr sz="1900" b="1"/>
            </a:lvl8pPr>
            <a:lvl9pPr marL="4389584" indent="0">
              <a:buNone/>
              <a:defRPr sz="1900" b="1"/>
            </a:lvl9pPr>
          </a:lstStyle>
          <a:p>
            <a:pPr lvl="0"/>
            <a:r>
              <a:rPr lang="zh-TW" altLang="en-US" smtClean="0"/>
              <a:t>按一下以編輯母片文字樣式</a:t>
            </a:r>
          </a:p>
        </p:txBody>
      </p:sp>
      <p:sp>
        <p:nvSpPr>
          <p:cNvPr id="4" name="內容版面配置區 3"/>
          <p:cNvSpPr>
            <a:spLocks noGrp="1"/>
          </p:cNvSpPr>
          <p:nvPr>
            <p:ph sz="half" idx="2"/>
          </p:nvPr>
        </p:nvSpPr>
        <p:spPr>
          <a:xfrm>
            <a:off x="609521" y="2226733"/>
            <a:ext cx="5386216" cy="4045497"/>
          </a:xfrm>
        </p:spPr>
        <p:txBody>
          <a:bodyPr/>
          <a:lstStyle>
            <a:lvl1pPr>
              <a:defRPr sz="2900"/>
            </a:lvl1pPr>
            <a:lvl2pPr>
              <a:defRPr sz="2400"/>
            </a:lvl2pPr>
            <a:lvl3pPr>
              <a:defRPr sz="2200"/>
            </a:lvl3pPr>
            <a:lvl4pPr>
              <a:defRPr sz="1900"/>
            </a:lvl4pPr>
            <a:lvl5pPr>
              <a:defRPr sz="1900"/>
            </a:lvl5pPr>
            <a:lvl6pPr>
              <a:defRPr sz="1900"/>
            </a:lvl6pPr>
            <a:lvl7pPr>
              <a:defRPr sz="1900"/>
            </a:lvl7pPr>
            <a:lvl8pPr>
              <a:defRPr sz="1900"/>
            </a:lvl8pPr>
            <a:lvl9pPr>
              <a:defRPr sz="19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6192561" y="1571714"/>
            <a:ext cx="5388332" cy="655016"/>
          </a:xfrm>
        </p:spPr>
        <p:txBody>
          <a:bodyPr anchor="b"/>
          <a:lstStyle>
            <a:lvl1pPr marL="0" indent="0">
              <a:buNone/>
              <a:defRPr sz="2900" b="1"/>
            </a:lvl1pPr>
            <a:lvl2pPr marL="548699" indent="0">
              <a:buNone/>
              <a:defRPr sz="2400" b="1"/>
            </a:lvl2pPr>
            <a:lvl3pPr marL="1097395" indent="0">
              <a:buNone/>
              <a:defRPr sz="2200" b="1"/>
            </a:lvl3pPr>
            <a:lvl4pPr marL="1646094" indent="0">
              <a:buNone/>
              <a:defRPr sz="1900" b="1"/>
            </a:lvl4pPr>
            <a:lvl5pPr marL="2194790" indent="0">
              <a:buNone/>
              <a:defRPr sz="1900" b="1"/>
            </a:lvl5pPr>
            <a:lvl6pPr marL="2743489" indent="0">
              <a:buNone/>
              <a:defRPr sz="1900" b="1"/>
            </a:lvl6pPr>
            <a:lvl7pPr marL="3292189" indent="0">
              <a:buNone/>
              <a:defRPr sz="1900" b="1"/>
            </a:lvl7pPr>
            <a:lvl8pPr marL="3840886" indent="0">
              <a:buNone/>
              <a:defRPr sz="1900" b="1"/>
            </a:lvl8pPr>
            <a:lvl9pPr marL="4389584" indent="0">
              <a:buNone/>
              <a:defRPr sz="1900" b="1"/>
            </a:lvl9pPr>
          </a:lstStyle>
          <a:p>
            <a:pPr lvl="0"/>
            <a:r>
              <a:rPr lang="zh-TW" altLang="en-US" smtClean="0"/>
              <a:t>按一下以編輯母片文字樣式</a:t>
            </a:r>
          </a:p>
        </p:txBody>
      </p:sp>
      <p:sp>
        <p:nvSpPr>
          <p:cNvPr id="6" name="內容版面配置區 5"/>
          <p:cNvSpPr>
            <a:spLocks noGrp="1"/>
          </p:cNvSpPr>
          <p:nvPr>
            <p:ph sz="quarter" idx="4"/>
          </p:nvPr>
        </p:nvSpPr>
        <p:spPr>
          <a:xfrm>
            <a:off x="6192561" y="2226733"/>
            <a:ext cx="5388332" cy="4045497"/>
          </a:xfrm>
        </p:spPr>
        <p:txBody>
          <a:bodyPr/>
          <a:lstStyle>
            <a:lvl1pPr>
              <a:defRPr sz="2900"/>
            </a:lvl1pPr>
            <a:lvl2pPr>
              <a:defRPr sz="2400"/>
            </a:lvl2pPr>
            <a:lvl3pPr>
              <a:defRPr sz="2200"/>
            </a:lvl3pPr>
            <a:lvl4pPr>
              <a:defRPr sz="1900"/>
            </a:lvl4pPr>
            <a:lvl5pPr>
              <a:defRPr sz="1900"/>
            </a:lvl5pPr>
            <a:lvl6pPr>
              <a:defRPr sz="1900"/>
            </a:lvl6pPr>
            <a:lvl7pPr>
              <a:defRPr sz="1900"/>
            </a:lvl7pPr>
            <a:lvl8pPr>
              <a:defRPr sz="1900"/>
            </a:lvl8pPr>
            <a:lvl9pPr>
              <a:defRPr sz="19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fld id="{F4794AA3-CC9D-41D0-8C91-1D8F00B062D8}" type="datetimeFigureOut">
              <a:rPr lang="zh-TW" altLang="en-US" smtClean="0"/>
              <a:t>2018/11/20</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49DB8E00-BE99-4E8A-8069-EA540625361B}" type="slidenum">
              <a:rPr lang="zh-TW" altLang="en-US" smtClean="0"/>
              <a:pPr/>
              <a:t>‹#›</a:t>
            </a:fld>
            <a:endParaRPr lang="zh-TW" altLang="en-US"/>
          </a:p>
        </p:txBody>
      </p:sp>
    </p:spTree>
    <p:extLst>
      <p:ext uri="{BB962C8B-B14F-4D97-AF65-F5344CB8AC3E}">
        <p14:creationId xmlns:p14="http://schemas.microsoft.com/office/powerpoint/2010/main" val="28471744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F4794AA3-CC9D-41D0-8C91-1D8F00B062D8}" type="datetimeFigureOut">
              <a:rPr lang="zh-TW" altLang="en-US" smtClean="0"/>
              <a:t>2018/11/20</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49DB8E00-BE99-4E8A-8069-EA540625361B}" type="slidenum">
              <a:rPr lang="zh-TW" altLang="en-US" smtClean="0"/>
              <a:pPr/>
              <a:t>‹#›</a:t>
            </a:fld>
            <a:endParaRPr lang="zh-TW" altLang="en-US"/>
          </a:p>
        </p:txBody>
      </p:sp>
    </p:spTree>
    <p:extLst>
      <p:ext uri="{BB962C8B-B14F-4D97-AF65-F5344CB8AC3E}">
        <p14:creationId xmlns:p14="http://schemas.microsoft.com/office/powerpoint/2010/main" val="6123521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F4794AA3-CC9D-41D0-8C91-1D8F00B062D8}" type="datetimeFigureOut">
              <a:rPr lang="zh-TW" altLang="en-US" smtClean="0"/>
              <a:t>2018/11/20</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49DB8E00-BE99-4E8A-8069-EA540625361B}" type="slidenum">
              <a:rPr lang="zh-TW" altLang="en-US" smtClean="0"/>
              <a:pPr/>
              <a:t>‹#›</a:t>
            </a:fld>
            <a:endParaRPr lang="zh-TW" altLang="en-US"/>
          </a:p>
        </p:txBody>
      </p:sp>
    </p:spTree>
    <p:extLst>
      <p:ext uri="{BB962C8B-B14F-4D97-AF65-F5344CB8AC3E}">
        <p14:creationId xmlns:p14="http://schemas.microsoft.com/office/powerpoint/2010/main" val="21133729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609521" y="279560"/>
            <a:ext cx="4010562" cy="1189756"/>
          </a:xfrm>
        </p:spPr>
        <p:txBody>
          <a:bodyPr anchor="b"/>
          <a:lstStyle>
            <a:lvl1pPr algn="l">
              <a:defRPr sz="24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4766113" y="279564"/>
            <a:ext cx="6814779" cy="5992667"/>
          </a:xfrm>
        </p:spPr>
        <p:txBody>
          <a:bodyPr/>
          <a:lstStyle>
            <a:lvl1pPr>
              <a:defRPr sz="3800"/>
            </a:lvl1pPr>
            <a:lvl2pPr>
              <a:defRPr sz="3400"/>
            </a:lvl2pPr>
            <a:lvl3pPr>
              <a:defRPr sz="2900"/>
            </a:lvl3pPr>
            <a:lvl4pPr>
              <a:defRPr sz="2400"/>
            </a:lvl4pPr>
            <a:lvl5pPr>
              <a:defRPr sz="2400"/>
            </a:lvl5pPr>
            <a:lvl6pPr>
              <a:defRPr sz="2400"/>
            </a:lvl6pPr>
            <a:lvl7pPr>
              <a:defRPr sz="2400"/>
            </a:lvl7pPr>
            <a:lvl8pPr>
              <a:defRPr sz="2400"/>
            </a:lvl8pPr>
            <a:lvl9pPr>
              <a:defRPr sz="24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609521" y="1469317"/>
            <a:ext cx="4010562" cy="4802910"/>
          </a:xfrm>
        </p:spPr>
        <p:txBody>
          <a:bodyPr/>
          <a:lstStyle>
            <a:lvl1pPr marL="0" indent="0">
              <a:buNone/>
              <a:defRPr sz="1700"/>
            </a:lvl1pPr>
            <a:lvl2pPr marL="548699" indent="0">
              <a:buNone/>
              <a:defRPr sz="1400"/>
            </a:lvl2pPr>
            <a:lvl3pPr marL="1097395" indent="0">
              <a:buNone/>
              <a:defRPr sz="1200"/>
            </a:lvl3pPr>
            <a:lvl4pPr marL="1646094" indent="0">
              <a:buNone/>
              <a:defRPr sz="1100"/>
            </a:lvl4pPr>
            <a:lvl5pPr marL="2194790" indent="0">
              <a:buNone/>
              <a:defRPr sz="1100"/>
            </a:lvl5pPr>
            <a:lvl6pPr marL="2743489" indent="0">
              <a:buNone/>
              <a:defRPr sz="1100"/>
            </a:lvl6pPr>
            <a:lvl7pPr marL="3292189" indent="0">
              <a:buNone/>
              <a:defRPr sz="1100"/>
            </a:lvl7pPr>
            <a:lvl8pPr marL="3840886" indent="0">
              <a:buNone/>
              <a:defRPr sz="1100"/>
            </a:lvl8pPr>
            <a:lvl9pPr marL="4389584" indent="0">
              <a:buNone/>
              <a:defRPr sz="11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F4794AA3-CC9D-41D0-8C91-1D8F00B062D8}" type="datetimeFigureOut">
              <a:rPr lang="zh-TW" altLang="en-US" smtClean="0"/>
              <a:t>2018/11/20</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49DB8E00-BE99-4E8A-8069-EA540625361B}" type="slidenum">
              <a:rPr lang="zh-TW" altLang="en-US" smtClean="0"/>
              <a:pPr/>
              <a:t>‹#›</a:t>
            </a:fld>
            <a:endParaRPr lang="zh-TW" altLang="en-US"/>
          </a:p>
        </p:txBody>
      </p:sp>
    </p:spTree>
    <p:extLst>
      <p:ext uri="{BB962C8B-B14F-4D97-AF65-F5344CB8AC3E}">
        <p14:creationId xmlns:p14="http://schemas.microsoft.com/office/powerpoint/2010/main" val="22818253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2389406" y="4915062"/>
            <a:ext cx="7314248" cy="580251"/>
          </a:xfrm>
        </p:spPr>
        <p:txBody>
          <a:bodyPr anchor="b"/>
          <a:lstStyle>
            <a:lvl1pPr algn="l">
              <a:defRPr sz="24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2389406" y="627385"/>
            <a:ext cx="7314248" cy="4212908"/>
          </a:xfrm>
        </p:spPr>
        <p:txBody>
          <a:bodyPr/>
          <a:lstStyle>
            <a:lvl1pPr marL="0" indent="0">
              <a:buNone/>
              <a:defRPr sz="3800"/>
            </a:lvl1pPr>
            <a:lvl2pPr marL="548699" indent="0">
              <a:buNone/>
              <a:defRPr sz="3400"/>
            </a:lvl2pPr>
            <a:lvl3pPr marL="1097395" indent="0">
              <a:buNone/>
              <a:defRPr sz="2900"/>
            </a:lvl3pPr>
            <a:lvl4pPr marL="1646094" indent="0">
              <a:buNone/>
              <a:defRPr sz="2400"/>
            </a:lvl4pPr>
            <a:lvl5pPr marL="2194790" indent="0">
              <a:buNone/>
              <a:defRPr sz="2400"/>
            </a:lvl5pPr>
            <a:lvl6pPr marL="2743489" indent="0">
              <a:buNone/>
              <a:defRPr sz="2400"/>
            </a:lvl6pPr>
            <a:lvl7pPr marL="3292189" indent="0">
              <a:buNone/>
              <a:defRPr sz="2400"/>
            </a:lvl7pPr>
            <a:lvl8pPr marL="3840886" indent="0">
              <a:buNone/>
              <a:defRPr sz="2400"/>
            </a:lvl8pPr>
            <a:lvl9pPr marL="4389584" indent="0">
              <a:buNone/>
              <a:defRPr sz="2400"/>
            </a:lvl9pPr>
          </a:lstStyle>
          <a:p>
            <a:endParaRPr lang="zh-TW" altLang="en-US"/>
          </a:p>
        </p:txBody>
      </p:sp>
      <p:sp>
        <p:nvSpPr>
          <p:cNvPr id="4" name="文字版面配置區 3"/>
          <p:cNvSpPr>
            <a:spLocks noGrp="1"/>
          </p:cNvSpPr>
          <p:nvPr>
            <p:ph type="body" sz="half" idx="2"/>
          </p:nvPr>
        </p:nvSpPr>
        <p:spPr>
          <a:xfrm>
            <a:off x="2389406" y="5495310"/>
            <a:ext cx="7314248" cy="824052"/>
          </a:xfrm>
        </p:spPr>
        <p:txBody>
          <a:bodyPr/>
          <a:lstStyle>
            <a:lvl1pPr marL="0" indent="0">
              <a:buNone/>
              <a:defRPr sz="1700"/>
            </a:lvl1pPr>
            <a:lvl2pPr marL="548699" indent="0">
              <a:buNone/>
              <a:defRPr sz="1400"/>
            </a:lvl2pPr>
            <a:lvl3pPr marL="1097395" indent="0">
              <a:buNone/>
              <a:defRPr sz="1200"/>
            </a:lvl3pPr>
            <a:lvl4pPr marL="1646094" indent="0">
              <a:buNone/>
              <a:defRPr sz="1100"/>
            </a:lvl4pPr>
            <a:lvl5pPr marL="2194790" indent="0">
              <a:buNone/>
              <a:defRPr sz="1100"/>
            </a:lvl5pPr>
            <a:lvl6pPr marL="2743489" indent="0">
              <a:buNone/>
              <a:defRPr sz="1100"/>
            </a:lvl6pPr>
            <a:lvl7pPr marL="3292189" indent="0">
              <a:buNone/>
              <a:defRPr sz="1100"/>
            </a:lvl7pPr>
            <a:lvl8pPr marL="3840886" indent="0">
              <a:buNone/>
              <a:defRPr sz="1100"/>
            </a:lvl8pPr>
            <a:lvl9pPr marL="4389584" indent="0">
              <a:buNone/>
              <a:defRPr sz="11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F4794AA3-CC9D-41D0-8C91-1D8F00B062D8}" type="datetimeFigureOut">
              <a:rPr lang="zh-TW" altLang="en-US" smtClean="0"/>
              <a:t>2018/11/20</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49DB8E00-BE99-4E8A-8069-EA540625361B}" type="slidenum">
              <a:rPr lang="zh-TW" altLang="en-US" smtClean="0"/>
              <a:pPr/>
              <a:t>‹#›</a:t>
            </a:fld>
            <a:endParaRPr lang="zh-TW" altLang="en-US"/>
          </a:p>
        </p:txBody>
      </p:sp>
    </p:spTree>
    <p:extLst>
      <p:ext uri="{BB962C8B-B14F-4D97-AF65-F5344CB8AC3E}">
        <p14:creationId xmlns:p14="http://schemas.microsoft.com/office/powerpoint/2010/main" val="21704618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609521" y="281186"/>
            <a:ext cx="10971372" cy="1170252"/>
          </a:xfrm>
          <a:prstGeom prst="rect">
            <a:avLst/>
          </a:prstGeom>
        </p:spPr>
        <p:txBody>
          <a:bodyPr vert="horz" lIns="109740" tIns="54869" rIns="109740" bIns="54869" rtlCol="0" anchor="ctr">
            <a:normAutofit/>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609521" y="1638357"/>
            <a:ext cx="10971372" cy="4633874"/>
          </a:xfrm>
          <a:prstGeom prst="rect">
            <a:avLst/>
          </a:prstGeom>
        </p:spPr>
        <p:txBody>
          <a:bodyPr vert="horz" lIns="109740" tIns="54869" rIns="109740" bIns="54869"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2"/>
          </p:nvPr>
        </p:nvSpPr>
        <p:spPr>
          <a:xfrm>
            <a:off x="609521" y="6507906"/>
            <a:ext cx="2844430" cy="373831"/>
          </a:xfrm>
          <a:prstGeom prst="rect">
            <a:avLst/>
          </a:prstGeom>
        </p:spPr>
        <p:txBody>
          <a:bodyPr vert="horz" lIns="109740" tIns="54869" rIns="109740" bIns="54869" rtlCol="0" anchor="ctr"/>
          <a:lstStyle>
            <a:lvl1pPr algn="l">
              <a:defRPr sz="1400">
                <a:solidFill>
                  <a:schemeClr val="tx1">
                    <a:tint val="75000"/>
                  </a:schemeClr>
                </a:solidFill>
              </a:defRPr>
            </a:lvl1pPr>
          </a:lstStyle>
          <a:p>
            <a:fld id="{F4794AA3-CC9D-41D0-8C91-1D8F00B062D8}" type="datetimeFigureOut">
              <a:rPr lang="zh-TW" altLang="en-US" smtClean="0"/>
              <a:t>2018/11/20</a:t>
            </a:fld>
            <a:endParaRPr lang="zh-TW" altLang="en-US"/>
          </a:p>
        </p:txBody>
      </p:sp>
      <p:sp>
        <p:nvSpPr>
          <p:cNvPr id="5" name="頁尾版面配置區 4"/>
          <p:cNvSpPr>
            <a:spLocks noGrp="1"/>
          </p:cNvSpPr>
          <p:nvPr>
            <p:ph type="ftr" sz="quarter" idx="3"/>
          </p:nvPr>
        </p:nvSpPr>
        <p:spPr>
          <a:xfrm>
            <a:off x="4165058" y="6507906"/>
            <a:ext cx="3860297" cy="373831"/>
          </a:xfrm>
          <a:prstGeom prst="rect">
            <a:avLst/>
          </a:prstGeom>
        </p:spPr>
        <p:txBody>
          <a:bodyPr vert="horz" lIns="109740" tIns="54869" rIns="109740" bIns="54869" rtlCol="0" anchor="ctr"/>
          <a:lstStyle>
            <a:lvl1pPr algn="ctr">
              <a:defRPr sz="14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8736463" y="6507906"/>
            <a:ext cx="2844430" cy="373831"/>
          </a:xfrm>
          <a:prstGeom prst="rect">
            <a:avLst/>
          </a:prstGeom>
        </p:spPr>
        <p:txBody>
          <a:bodyPr vert="horz" lIns="109740" tIns="54869" rIns="109740" bIns="54869" rtlCol="0" anchor="ctr"/>
          <a:lstStyle>
            <a:lvl1pPr algn="r">
              <a:defRPr sz="1400">
                <a:solidFill>
                  <a:schemeClr val="tx1">
                    <a:tint val="75000"/>
                  </a:schemeClr>
                </a:solidFill>
              </a:defRPr>
            </a:lvl1pPr>
          </a:lstStyle>
          <a:p>
            <a:fld id="{49DB8E00-BE99-4E8A-8069-EA540625361B}" type="slidenum">
              <a:rPr lang="zh-TW" altLang="en-US" smtClean="0"/>
              <a:pPr/>
              <a:t>‹#›</a:t>
            </a:fld>
            <a:endParaRPr lang="zh-TW" altLang="en-US"/>
          </a:p>
        </p:txBody>
      </p:sp>
    </p:spTree>
    <p:extLst>
      <p:ext uri="{BB962C8B-B14F-4D97-AF65-F5344CB8AC3E}">
        <p14:creationId xmlns:p14="http://schemas.microsoft.com/office/powerpoint/2010/main" val="2859370849"/>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10" r:id="rId14"/>
    <p:sldLayoutId id="2147483711" r:id="rId15"/>
  </p:sldLayoutIdLst>
  <p:hf hdr="0" ftr="0"/>
  <p:txStyles>
    <p:titleStyle>
      <a:lvl1pPr algn="ctr" defTabSz="1097395" rtl="0" eaLnBrk="1" latinLnBrk="0" hangingPunct="1">
        <a:spcBef>
          <a:spcPct val="0"/>
        </a:spcBef>
        <a:buNone/>
        <a:defRPr sz="5300" kern="1200">
          <a:solidFill>
            <a:schemeClr val="tx1"/>
          </a:solidFill>
          <a:latin typeface="+mj-lt"/>
          <a:ea typeface="+mj-ea"/>
          <a:cs typeface="+mj-cs"/>
        </a:defRPr>
      </a:lvl1pPr>
    </p:titleStyle>
    <p:bodyStyle>
      <a:lvl1pPr marL="411522" indent="-411522" algn="l" defTabSz="1097395" rtl="0" eaLnBrk="1" latinLnBrk="0" hangingPunct="1">
        <a:spcBef>
          <a:spcPct val="20000"/>
        </a:spcBef>
        <a:buFont typeface="Arial" panose="020B0604020202020204" pitchFamily="34" charset="0"/>
        <a:buChar char="•"/>
        <a:defRPr sz="3800" kern="1200">
          <a:solidFill>
            <a:schemeClr val="tx1"/>
          </a:solidFill>
          <a:latin typeface="+mn-lt"/>
          <a:ea typeface="+mn-ea"/>
          <a:cs typeface="+mn-cs"/>
        </a:defRPr>
      </a:lvl1pPr>
      <a:lvl2pPr marL="891634" indent="-342936" algn="l" defTabSz="1097395" rtl="0" eaLnBrk="1" latinLnBrk="0" hangingPunct="1">
        <a:spcBef>
          <a:spcPct val="20000"/>
        </a:spcBef>
        <a:buFont typeface="Arial" panose="020B0604020202020204" pitchFamily="34" charset="0"/>
        <a:buChar char="–"/>
        <a:defRPr sz="3400" kern="1200">
          <a:solidFill>
            <a:schemeClr val="tx1"/>
          </a:solidFill>
          <a:latin typeface="+mn-lt"/>
          <a:ea typeface="+mn-ea"/>
          <a:cs typeface="+mn-cs"/>
        </a:defRPr>
      </a:lvl2pPr>
      <a:lvl3pPr marL="1371747" indent="-274349" algn="l" defTabSz="1097395" rtl="0" eaLnBrk="1" latinLnBrk="0" hangingPunct="1">
        <a:spcBef>
          <a:spcPct val="20000"/>
        </a:spcBef>
        <a:buFont typeface="Arial" panose="020B0604020202020204" pitchFamily="34" charset="0"/>
        <a:buChar char="•"/>
        <a:defRPr sz="2900" kern="1200">
          <a:solidFill>
            <a:schemeClr val="tx1"/>
          </a:solidFill>
          <a:latin typeface="+mn-lt"/>
          <a:ea typeface="+mn-ea"/>
          <a:cs typeface="+mn-cs"/>
        </a:defRPr>
      </a:lvl3pPr>
      <a:lvl4pPr marL="1920443" indent="-274349" algn="l" defTabSz="1097395"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4pPr>
      <a:lvl5pPr marL="2469142" indent="-274349" algn="l" defTabSz="1097395"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5pPr>
      <a:lvl6pPr marL="3017840" indent="-274349" algn="l" defTabSz="1097395"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6pPr>
      <a:lvl7pPr marL="3566537" indent="-274349" algn="l" defTabSz="1097395"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7pPr>
      <a:lvl8pPr marL="4115236" indent="-274349" algn="l" defTabSz="1097395"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8pPr>
      <a:lvl9pPr marL="4663934" indent="-274349" algn="l" defTabSz="1097395"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9pPr>
    </p:bodyStyle>
    <p:otherStyle>
      <a:defPPr>
        <a:defRPr lang="zh-TW"/>
      </a:defPPr>
      <a:lvl1pPr marL="0" algn="l" defTabSz="1097395" rtl="0" eaLnBrk="1" latinLnBrk="0" hangingPunct="1">
        <a:defRPr sz="2200" kern="1200">
          <a:solidFill>
            <a:schemeClr val="tx1"/>
          </a:solidFill>
          <a:latin typeface="+mn-lt"/>
          <a:ea typeface="+mn-ea"/>
          <a:cs typeface="+mn-cs"/>
        </a:defRPr>
      </a:lvl1pPr>
      <a:lvl2pPr marL="548699" algn="l" defTabSz="1097395" rtl="0" eaLnBrk="1" latinLnBrk="0" hangingPunct="1">
        <a:defRPr sz="2200" kern="1200">
          <a:solidFill>
            <a:schemeClr val="tx1"/>
          </a:solidFill>
          <a:latin typeface="+mn-lt"/>
          <a:ea typeface="+mn-ea"/>
          <a:cs typeface="+mn-cs"/>
        </a:defRPr>
      </a:lvl2pPr>
      <a:lvl3pPr marL="1097395" algn="l" defTabSz="1097395" rtl="0" eaLnBrk="1" latinLnBrk="0" hangingPunct="1">
        <a:defRPr sz="2200" kern="1200">
          <a:solidFill>
            <a:schemeClr val="tx1"/>
          </a:solidFill>
          <a:latin typeface="+mn-lt"/>
          <a:ea typeface="+mn-ea"/>
          <a:cs typeface="+mn-cs"/>
        </a:defRPr>
      </a:lvl3pPr>
      <a:lvl4pPr marL="1646094" algn="l" defTabSz="1097395" rtl="0" eaLnBrk="1" latinLnBrk="0" hangingPunct="1">
        <a:defRPr sz="2200" kern="1200">
          <a:solidFill>
            <a:schemeClr val="tx1"/>
          </a:solidFill>
          <a:latin typeface="+mn-lt"/>
          <a:ea typeface="+mn-ea"/>
          <a:cs typeface="+mn-cs"/>
        </a:defRPr>
      </a:lvl4pPr>
      <a:lvl5pPr marL="2194790" algn="l" defTabSz="1097395" rtl="0" eaLnBrk="1" latinLnBrk="0" hangingPunct="1">
        <a:defRPr sz="2200" kern="1200">
          <a:solidFill>
            <a:schemeClr val="tx1"/>
          </a:solidFill>
          <a:latin typeface="+mn-lt"/>
          <a:ea typeface="+mn-ea"/>
          <a:cs typeface="+mn-cs"/>
        </a:defRPr>
      </a:lvl5pPr>
      <a:lvl6pPr marL="2743489" algn="l" defTabSz="1097395" rtl="0" eaLnBrk="1" latinLnBrk="0" hangingPunct="1">
        <a:defRPr sz="2200" kern="1200">
          <a:solidFill>
            <a:schemeClr val="tx1"/>
          </a:solidFill>
          <a:latin typeface="+mn-lt"/>
          <a:ea typeface="+mn-ea"/>
          <a:cs typeface="+mn-cs"/>
        </a:defRPr>
      </a:lvl6pPr>
      <a:lvl7pPr marL="3292189" algn="l" defTabSz="1097395" rtl="0" eaLnBrk="1" latinLnBrk="0" hangingPunct="1">
        <a:defRPr sz="2200" kern="1200">
          <a:solidFill>
            <a:schemeClr val="tx1"/>
          </a:solidFill>
          <a:latin typeface="+mn-lt"/>
          <a:ea typeface="+mn-ea"/>
          <a:cs typeface="+mn-cs"/>
        </a:defRPr>
      </a:lvl7pPr>
      <a:lvl8pPr marL="3840886" algn="l" defTabSz="1097395" rtl="0" eaLnBrk="1" latinLnBrk="0" hangingPunct="1">
        <a:defRPr sz="2200" kern="1200">
          <a:solidFill>
            <a:schemeClr val="tx1"/>
          </a:solidFill>
          <a:latin typeface="+mn-lt"/>
          <a:ea typeface="+mn-ea"/>
          <a:cs typeface="+mn-cs"/>
        </a:defRPr>
      </a:lvl8pPr>
      <a:lvl9pPr marL="4389584" algn="l" defTabSz="1097395" rtl="0" eaLnBrk="1" latinLnBrk="0" hangingPunct="1">
        <a:defRPr sz="2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4.xml"/><Relationship Id="rId13" Type="http://schemas.openxmlformats.org/officeDocument/2006/relationships/diagramLayout" Target="../diagrams/layout5.xml"/><Relationship Id="rId18" Type="http://schemas.openxmlformats.org/officeDocument/2006/relationships/diagramLayout" Target="../diagrams/layout6.xml"/><Relationship Id="rId3" Type="http://schemas.openxmlformats.org/officeDocument/2006/relationships/diagramLayout" Target="../diagrams/layout3.xml"/><Relationship Id="rId21" Type="http://schemas.microsoft.com/office/2007/relationships/diagramDrawing" Target="../diagrams/drawing6.xml"/><Relationship Id="rId7" Type="http://schemas.openxmlformats.org/officeDocument/2006/relationships/diagramData" Target="../diagrams/data4.xml"/><Relationship Id="rId12" Type="http://schemas.openxmlformats.org/officeDocument/2006/relationships/diagramData" Target="../diagrams/data5.xml"/><Relationship Id="rId17" Type="http://schemas.openxmlformats.org/officeDocument/2006/relationships/diagramData" Target="../diagrams/data6.xml"/><Relationship Id="rId2" Type="http://schemas.openxmlformats.org/officeDocument/2006/relationships/diagramData" Target="../diagrams/data3.xml"/><Relationship Id="rId16" Type="http://schemas.microsoft.com/office/2007/relationships/diagramDrawing" Target="../diagrams/drawing5.xml"/><Relationship Id="rId20" Type="http://schemas.openxmlformats.org/officeDocument/2006/relationships/diagramColors" Target="../diagrams/colors6.xml"/><Relationship Id="rId1" Type="http://schemas.openxmlformats.org/officeDocument/2006/relationships/slideLayout" Target="../slideLayouts/slideLayout1.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5" Type="http://schemas.openxmlformats.org/officeDocument/2006/relationships/diagramColors" Target="../diagrams/colors5.xml"/><Relationship Id="rId10" Type="http://schemas.openxmlformats.org/officeDocument/2006/relationships/diagramColors" Target="../diagrams/colors4.xml"/><Relationship Id="rId19" Type="http://schemas.openxmlformats.org/officeDocument/2006/relationships/diagramQuickStyle" Target="../diagrams/quickStyle6.xml"/><Relationship Id="rId4" Type="http://schemas.openxmlformats.org/officeDocument/2006/relationships/diagramQuickStyle" Target="../diagrams/quickStyle3.xml"/><Relationship Id="rId9" Type="http://schemas.openxmlformats.org/officeDocument/2006/relationships/diagramQuickStyle" Target="../diagrams/quickStyle4.xml"/><Relationship Id="rId1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3.xml"/><Relationship Id="rId5" Type="http://schemas.microsoft.com/office/2007/relationships/hdphoto" Target="../media/hdphoto1.wdp"/><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fld id="{49DB8E00-BE99-4E8A-8069-EA540625361B}" type="slidenum">
              <a:rPr lang="zh-TW" altLang="en-US" smtClean="0"/>
              <a:pPr/>
              <a:t>1</a:t>
            </a:fld>
            <a:endParaRPr lang="zh-TW" altLang="en-US"/>
          </a:p>
        </p:txBody>
      </p:sp>
      <p:sp>
        <p:nvSpPr>
          <p:cNvPr id="3" name="標題 6"/>
          <p:cNvSpPr txBox="1">
            <a:spLocks/>
          </p:cNvSpPr>
          <p:nvPr/>
        </p:nvSpPr>
        <p:spPr>
          <a:xfrm>
            <a:off x="4006974" y="3942804"/>
            <a:ext cx="4392488" cy="1394550"/>
          </a:xfrm>
          <a:prstGeom prst="rect">
            <a:avLst/>
          </a:prstGeom>
        </p:spPr>
        <p:txBody>
          <a:bodyPr>
            <a:noAutofit/>
          </a:bodyPr>
          <a:lstStyle>
            <a:lvl1pPr algn="ctr" defTabSz="1097395" rtl="0" eaLnBrk="1" latinLnBrk="0" hangingPunct="1">
              <a:spcBef>
                <a:spcPct val="0"/>
              </a:spcBef>
              <a:buNone/>
              <a:defRPr sz="5300" kern="1200">
                <a:solidFill>
                  <a:schemeClr val="tx1"/>
                </a:solidFill>
                <a:latin typeface="+mj-lt"/>
                <a:ea typeface="+mj-ea"/>
                <a:cs typeface="+mj-cs"/>
              </a:defRPr>
            </a:lvl1pPr>
          </a:lstStyle>
          <a:p>
            <a:pPr>
              <a:lnSpc>
                <a:spcPct val="200000"/>
              </a:lnSpc>
              <a:spcBef>
                <a:spcPts val="0"/>
              </a:spcBef>
            </a:pPr>
            <a:r>
              <a:rPr lang="zh-TW" altLang="en-US" sz="2400" dirty="0" smtClean="0">
                <a:latin typeface="微軟正黑體" panose="020B0604030504040204" pitchFamily="34" charset="-120"/>
                <a:ea typeface="微軟正黑體" panose="020B0604030504040204" pitchFamily="34" charset="-120"/>
              </a:rPr>
              <a:t>報告單位：心理及口腔健康司</a:t>
            </a:r>
            <a:r>
              <a:rPr lang="en-US" altLang="zh-TW" sz="2400" dirty="0" smtClean="0">
                <a:latin typeface="微軟正黑體" panose="020B0604030504040204" pitchFamily="34" charset="-120"/>
                <a:ea typeface="微軟正黑體" panose="020B0604030504040204" pitchFamily="34" charset="-120"/>
              </a:rPr>
              <a:t/>
            </a:r>
            <a:br>
              <a:rPr lang="en-US" altLang="zh-TW" sz="2400" dirty="0" smtClean="0">
                <a:latin typeface="微軟正黑體" panose="020B0604030504040204" pitchFamily="34" charset="-120"/>
                <a:ea typeface="微軟正黑體" panose="020B0604030504040204" pitchFamily="34" charset="-120"/>
              </a:rPr>
            </a:br>
            <a:r>
              <a:rPr lang="zh-TW" altLang="en-US" sz="2400" dirty="0" smtClean="0">
                <a:latin typeface="微軟正黑體" panose="020B0604030504040204" pitchFamily="34" charset="-120"/>
                <a:ea typeface="微軟正黑體" panose="020B0604030504040204" pitchFamily="34" charset="-120"/>
              </a:rPr>
              <a:t>日期：</a:t>
            </a:r>
            <a:r>
              <a:rPr lang="en-US" altLang="zh-TW" sz="2400" dirty="0" smtClean="0">
                <a:latin typeface="微軟正黑體" panose="020B0604030504040204" pitchFamily="34" charset="-120"/>
                <a:ea typeface="微軟正黑體" panose="020B0604030504040204" pitchFamily="34" charset="-120"/>
              </a:rPr>
              <a:t>107</a:t>
            </a:r>
            <a:r>
              <a:rPr lang="zh-TW" altLang="en-US" sz="2400" dirty="0" smtClean="0">
                <a:latin typeface="微軟正黑體" panose="020B0604030504040204" pitchFamily="34" charset="-120"/>
                <a:ea typeface="微軟正黑體" panose="020B0604030504040204" pitchFamily="34" charset="-120"/>
              </a:rPr>
              <a:t>年</a:t>
            </a:r>
            <a:r>
              <a:rPr lang="en-US" altLang="zh-TW" sz="2400" dirty="0" smtClean="0">
                <a:latin typeface="微軟正黑體" panose="020B0604030504040204" pitchFamily="34" charset="-120"/>
                <a:ea typeface="微軟正黑體" panose="020B0604030504040204" pitchFamily="34" charset="-120"/>
              </a:rPr>
              <a:t>11</a:t>
            </a:r>
            <a:r>
              <a:rPr lang="zh-TW" altLang="en-US" sz="2400" dirty="0" smtClean="0">
                <a:latin typeface="微軟正黑體" panose="020B0604030504040204" pitchFamily="34" charset="-120"/>
                <a:ea typeface="微軟正黑體" panose="020B0604030504040204" pitchFamily="34" charset="-120"/>
              </a:rPr>
              <a:t>月</a:t>
            </a:r>
            <a:r>
              <a:rPr lang="en-US" altLang="zh-TW" sz="2400" dirty="0" smtClean="0">
                <a:latin typeface="微軟正黑體" panose="020B0604030504040204" pitchFamily="34" charset="-120"/>
                <a:ea typeface="微軟正黑體" panose="020B0604030504040204" pitchFamily="34" charset="-120"/>
              </a:rPr>
              <a:t>26</a:t>
            </a:r>
            <a:r>
              <a:rPr lang="zh-TW" altLang="en-US" sz="2400" dirty="0" smtClean="0">
                <a:latin typeface="微軟正黑體" panose="020B0604030504040204" pitchFamily="34" charset="-120"/>
                <a:ea typeface="微軟正黑體" panose="020B0604030504040204" pitchFamily="34" charset="-120"/>
              </a:rPr>
              <a:t>日</a:t>
            </a:r>
            <a:endParaRPr lang="zh-TW" altLang="en-US" sz="2400" dirty="0">
              <a:latin typeface="微軟正黑體" panose="020B0604030504040204" pitchFamily="34" charset="-120"/>
              <a:ea typeface="微軟正黑體" panose="020B0604030504040204" pitchFamily="34" charset="-120"/>
            </a:endParaRPr>
          </a:p>
        </p:txBody>
      </p:sp>
      <p:sp>
        <p:nvSpPr>
          <p:cNvPr id="4" name="投影片編號版面配置區 5"/>
          <p:cNvSpPr txBox="1">
            <a:spLocks/>
          </p:cNvSpPr>
          <p:nvPr/>
        </p:nvSpPr>
        <p:spPr>
          <a:xfrm>
            <a:off x="8736463" y="6507905"/>
            <a:ext cx="2844430" cy="373831"/>
          </a:xfrm>
          <a:prstGeom prst="rect">
            <a:avLst/>
          </a:prstGeom>
        </p:spPr>
        <p:txBody>
          <a:bodyPr vert="horz" lIns="109740" tIns="54869" rIns="109740" bIns="54869" rtlCol="0" anchor="ctr"/>
          <a:lstStyle>
            <a:defPPr>
              <a:defRPr lang="zh-TW"/>
            </a:defPPr>
            <a:lvl1pPr marL="0" algn="r" defTabSz="1097053" rtl="0" eaLnBrk="1" latinLnBrk="0" hangingPunct="1">
              <a:defRPr sz="1400" kern="1200">
                <a:solidFill>
                  <a:schemeClr val="tx1">
                    <a:tint val="75000"/>
                  </a:schemeClr>
                </a:solidFill>
                <a:latin typeface="+mn-lt"/>
                <a:ea typeface="+mn-ea"/>
                <a:cs typeface="+mn-cs"/>
              </a:defRPr>
            </a:lvl1pPr>
            <a:lvl2pPr marL="548528" algn="l" defTabSz="1097053" rtl="0" eaLnBrk="1" latinLnBrk="0" hangingPunct="1">
              <a:defRPr sz="2200" kern="1200">
                <a:solidFill>
                  <a:schemeClr val="tx1"/>
                </a:solidFill>
                <a:latin typeface="+mn-lt"/>
                <a:ea typeface="+mn-ea"/>
                <a:cs typeface="+mn-cs"/>
              </a:defRPr>
            </a:lvl2pPr>
            <a:lvl3pPr marL="1097053" algn="l" defTabSz="1097053" rtl="0" eaLnBrk="1" latinLnBrk="0" hangingPunct="1">
              <a:defRPr sz="2200" kern="1200">
                <a:solidFill>
                  <a:schemeClr val="tx1"/>
                </a:solidFill>
                <a:latin typeface="+mn-lt"/>
                <a:ea typeface="+mn-ea"/>
                <a:cs typeface="+mn-cs"/>
              </a:defRPr>
            </a:lvl3pPr>
            <a:lvl4pPr marL="1645583" algn="l" defTabSz="1097053" rtl="0" eaLnBrk="1" latinLnBrk="0" hangingPunct="1">
              <a:defRPr sz="2200" kern="1200">
                <a:solidFill>
                  <a:schemeClr val="tx1"/>
                </a:solidFill>
                <a:latin typeface="+mn-lt"/>
                <a:ea typeface="+mn-ea"/>
                <a:cs typeface="+mn-cs"/>
              </a:defRPr>
            </a:lvl4pPr>
            <a:lvl5pPr marL="2194108" algn="l" defTabSz="1097053" rtl="0" eaLnBrk="1" latinLnBrk="0" hangingPunct="1">
              <a:defRPr sz="2200" kern="1200">
                <a:solidFill>
                  <a:schemeClr val="tx1"/>
                </a:solidFill>
                <a:latin typeface="+mn-lt"/>
                <a:ea typeface="+mn-ea"/>
                <a:cs typeface="+mn-cs"/>
              </a:defRPr>
            </a:lvl5pPr>
            <a:lvl6pPr marL="2742636" algn="l" defTabSz="1097053" rtl="0" eaLnBrk="1" latinLnBrk="0" hangingPunct="1">
              <a:defRPr sz="2200" kern="1200">
                <a:solidFill>
                  <a:schemeClr val="tx1"/>
                </a:solidFill>
                <a:latin typeface="+mn-lt"/>
                <a:ea typeface="+mn-ea"/>
                <a:cs typeface="+mn-cs"/>
              </a:defRPr>
            </a:lvl6pPr>
            <a:lvl7pPr marL="3291166" algn="l" defTabSz="1097053" rtl="0" eaLnBrk="1" latinLnBrk="0" hangingPunct="1">
              <a:defRPr sz="2200" kern="1200">
                <a:solidFill>
                  <a:schemeClr val="tx1"/>
                </a:solidFill>
                <a:latin typeface="+mn-lt"/>
                <a:ea typeface="+mn-ea"/>
                <a:cs typeface="+mn-cs"/>
              </a:defRPr>
            </a:lvl7pPr>
            <a:lvl8pPr marL="3839692" algn="l" defTabSz="1097053" rtl="0" eaLnBrk="1" latinLnBrk="0" hangingPunct="1">
              <a:defRPr sz="2200" kern="1200">
                <a:solidFill>
                  <a:schemeClr val="tx1"/>
                </a:solidFill>
                <a:latin typeface="+mn-lt"/>
                <a:ea typeface="+mn-ea"/>
                <a:cs typeface="+mn-cs"/>
              </a:defRPr>
            </a:lvl8pPr>
            <a:lvl9pPr marL="4388220" algn="l" defTabSz="1097053" rtl="0" eaLnBrk="1" latinLnBrk="0" hangingPunct="1">
              <a:defRPr sz="2200" kern="1200">
                <a:solidFill>
                  <a:schemeClr val="tx1"/>
                </a:solidFill>
                <a:latin typeface="+mn-lt"/>
                <a:ea typeface="+mn-ea"/>
                <a:cs typeface="+mn-cs"/>
              </a:defRPr>
            </a:lvl9pPr>
          </a:lstStyle>
          <a:p>
            <a:fld id="{49DB8E00-BE99-4E8A-8069-EA540625361B}" type="slidenum">
              <a:rPr lang="zh-TW" altLang="en-US" smtClean="0"/>
              <a:pPr/>
              <a:t>1</a:t>
            </a:fld>
            <a:endParaRPr lang="zh-TW" altLang="en-US"/>
          </a:p>
        </p:txBody>
      </p:sp>
      <p:sp>
        <p:nvSpPr>
          <p:cNvPr id="5" name="標題 1"/>
          <p:cNvSpPr txBox="1">
            <a:spLocks/>
          </p:cNvSpPr>
          <p:nvPr/>
        </p:nvSpPr>
        <p:spPr>
          <a:xfrm>
            <a:off x="190550" y="2745537"/>
            <a:ext cx="11697565" cy="1015653"/>
          </a:xfrm>
          <a:prstGeom prst="rect">
            <a:avLst/>
          </a:prstGeom>
          <a:noFill/>
        </p:spPr>
        <p:txBody>
          <a:bodyPr lIns="91430" tIns="45715" rIns="91430" bIns="45715">
            <a:spAutoFit/>
          </a:bodyPr>
          <a:lstStyle>
            <a:defPPr>
              <a:defRPr lang="zh-TW"/>
            </a:defPPr>
            <a:lvl1pPr algn="ctr">
              <a:defRPr kumimoji="0" sz="7200" b="1">
                <a:ln w="18415" cmpd="sng">
                  <a:solidFill>
                    <a:srgbClr val="FFFFFF"/>
                  </a:solidFill>
                  <a:prstDash val="solid"/>
                </a:ln>
                <a:solidFill>
                  <a:srgbClr val="FFFFFF"/>
                </a:solidFill>
                <a:effectLst>
                  <a:outerShdw blurRad="63500" dir="3600000" algn="tl" rotWithShape="0">
                    <a:srgbClr val="000000">
                      <a:alpha val="70000"/>
                    </a:srgbClr>
                  </a:outerShdw>
                </a:effectLst>
                <a:latin typeface="+mj-ea"/>
                <a:ea typeface="+mj-ea"/>
              </a:defRPr>
            </a:lvl1pPr>
          </a:lstStyle>
          <a:p>
            <a:r>
              <a:rPr lang="zh-TW" altLang="en-US" sz="6000" dirty="0">
                <a:ln>
                  <a:noFill/>
                </a:ln>
                <a:solidFill>
                  <a:schemeClr val="accent1">
                    <a:lumMod val="75000"/>
                  </a:schemeClr>
                </a:solidFill>
                <a:effectLst/>
                <a:latin typeface="微軟正黑體" panose="020B0604030504040204" pitchFamily="34" charset="-120"/>
                <a:ea typeface="微軟正黑體" panose="020B0604030504040204" pitchFamily="34" charset="-120"/>
              </a:rPr>
              <a:t>心 理 及 口 腔 健 康 類</a:t>
            </a:r>
          </a:p>
        </p:txBody>
      </p:sp>
      <p:sp>
        <p:nvSpPr>
          <p:cNvPr id="6" name="矩形 5"/>
          <p:cNvSpPr/>
          <p:nvPr/>
        </p:nvSpPr>
        <p:spPr>
          <a:xfrm>
            <a:off x="2422798" y="1896973"/>
            <a:ext cx="7022611" cy="461655"/>
          </a:xfrm>
          <a:prstGeom prst="rect">
            <a:avLst/>
          </a:prstGeom>
        </p:spPr>
        <p:txBody>
          <a:bodyPr wrap="square" lIns="91430" tIns="45715" rIns="91430" bIns="45715">
            <a:spAutoFit/>
          </a:bodyPr>
          <a:lstStyle/>
          <a:p>
            <a:pPr algn="ctr"/>
            <a:r>
              <a:rPr lang="en-US" altLang="zh-TW" sz="2400" b="1" dirty="0" smtClean="0">
                <a:latin typeface="微軟正黑體" panose="020B0604030504040204" pitchFamily="34" charset="-120"/>
                <a:ea typeface="微軟正黑體" panose="020B0604030504040204" pitchFamily="34" charset="-120"/>
              </a:rPr>
              <a:t>108</a:t>
            </a:r>
            <a:r>
              <a:rPr lang="zh-TW" altLang="en-US" sz="2400" b="1" dirty="0" smtClean="0">
                <a:latin typeface="微軟正黑體" panose="020B0604030504040204" pitchFamily="34" charset="-120"/>
                <a:ea typeface="微軟正黑體" panose="020B0604030504040204" pitchFamily="34" charset="-120"/>
              </a:rPr>
              <a:t>年</a:t>
            </a:r>
            <a:r>
              <a:rPr lang="zh-TW" altLang="en-US" sz="2400" b="1" dirty="0">
                <a:latin typeface="微軟正黑體" panose="020B0604030504040204" pitchFamily="34" charset="-120"/>
                <a:ea typeface="微軟正黑體" panose="020B0604030504040204" pitchFamily="34" charset="-120"/>
              </a:rPr>
              <a:t>地方衛生機關業務考評</a:t>
            </a:r>
          </a:p>
        </p:txBody>
      </p:sp>
      <p:grpSp>
        <p:nvGrpSpPr>
          <p:cNvPr id="7" name="群組 6"/>
          <p:cNvGrpSpPr/>
          <p:nvPr/>
        </p:nvGrpSpPr>
        <p:grpSpPr>
          <a:xfrm>
            <a:off x="0" y="0"/>
            <a:ext cx="12192000" cy="1455633"/>
            <a:chOff x="0" y="0"/>
            <a:chExt cx="12192000" cy="1455633"/>
          </a:xfrm>
        </p:grpSpPr>
        <p:pic>
          <p:nvPicPr>
            <p:cNvPr id="8" name="圖片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6552728" cy="1455633"/>
            </a:xfrm>
            <a:prstGeom prst="rect">
              <a:avLst/>
            </a:prstGeom>
          </p:spPr>
        </p:pic>
        <p:pic>
          <p:nvPicPr>
            <p:cNvPr id="9" name="圖片 8"/>
            <p:cNvPicPr>
              <a:picLocks noChangeAspect="1"/>
            </p:cNvPicPr>
            <p:nvPr/>
          </p:nvPicPr>
          <p:blipFill rotWithShape="1">
            <a:blip r:embed="rId2">
              <a:extLst>
                <a:ext uri="{28A0092B-C50C-407E-A947-70E740481C1C}">
                  <a14:useLocalDpi xmlns:a14="http://schemas.microsoft.com/office/drawing/2010/main" val="0"/>
                </a:ext>
              </a:extLst>
            </a:blip>
            <a:srcRect r="13940"/>
            <a:stretch/>
          </p:blipFill>
          <p:spPr>
            <a:xfrm>
              <a:off x="6552728" y="0"/>
              <a:ext cx="5639272" cy="1455633"/>
            </a:xfrm>
            <a:prstGeom prst="rect">
              <a:avLst/>
            </a:prstGeom>
          </p:spPr>
        </p:pic>
      </p:grpSp>
      <p:grpSp>
        <p:nvGrpSpPr>
          <p:cNvPr id="10" name="群組 9"/>
          <p:cNvGrpSpPr/>
          <p:nvPr/>
        </p:nvGrpSpPr>
        <p:grpSpPr>
          <a:xfrm flipV="1">
            <a:off x="12385" y="5583515"/>
            <a:ext cx="12192000" cy="1455633"/>
            <a:chOff x="0" y="0"/>
            <a:chExt cx="12192000" cy="1455633"/>
          </a:xfrm>
        </p:grpSpPr>
        <p:pic>
          <p:nvPicPr>
            <p:cNvPr id="11" name="圖片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6552728" cy="1455633"/>
            </a:xfrm>
            <a:prstGeom prst="rect">
              <a:avLst/>
            </a:prstGeom>
          </p:spPr>
        </p:pic>
        <p:pic>
          <p:nvPicPr>
            <p:cNvPr id="12" name="圖片 11"/>
            <p:cNvPicPr>
              <a:picLocks noChangeAspect="1"/>
            </p:cNvPicPr>
            <p:nvPr/>
          </p:nvPicPr>
          <p:blipFill rotWithShape="1">
            <a:blip r:embed="rId2">
              <a:extLst>
                <a:ext uri="{28A0092B-C50C-407E-A947-70E740481C1C}">
                  <a14:useLocalDpi xmlns:a14="http://schemas.microsoft.com/office/drawing/2010/main" val="0"/>
                </a:ext>
              </a:extLst>
            </a:blip>
            <a:srcRect r="13940"/>
            <a:stretch/>
          </p:blipFill>
          <p:spPr>
            <a:xfrm>
              <a:off x="6552728" y="0"/>
              <a:ext cx="5639272" cy="1455633"/>
            </a:xfrm>
            <a:prstGeom prst="rect">
              <a:avLst/>
            </a:prstGeom>
          </p:spPr>
        </p:pic>
      </p:grpSp>
    </p:spTree>
    <p:extLst>
      <p:ext uri="{BB962C8B-B14F-4D97-AF65-F5344CB8AC3E}">
        <p14:creationId xmlns:p14="http://schemas.microsoft.com/office/powerpoint/2010/main" val="39997102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內容版面配置區 5"/>
          <p:cNvGraphicFramePr>
            <a:graphicFrameLocks/>
          </p:cNvGraphicFramePr>
          <p:nvPr>
            <p:extLst>
              <p:ext uri="{D42A27DB-BD31-4B8C-83A1-F6EECF244321}">
                <p14:modId xmlns:p14="http://schemas.microsoft.com/office/powerpoint/2010/main" val="1924818972"/>
              </p:ext>
            </p:extLst>
          </p:nvPr>
        </p:nvGraphicFramePr>
        <p:xfrm>
          <a:off x="190550" y="1422524"/>
          <a:ext cx="2879606"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標題 1"/>
          <p:cNvSpPr>
            <a:spLocks noGrp="1"/>
          </p:cNvSpPr>
          <p:nvPr>
            <p:ph type="ctrTitle"/>
          </p:nvPr>
        </p:nvSpPr>
        <p:spPr>
          <a:xfrm>
            <a:off x="550590" y="54372"/>
            <a:ext cx="10361851" cy="1505074"/>
          </a:xfrm>
        </p:spPr>
        <p:txBody>
          <a:bodyPr vert="horz" lIns="109740" tIns="54869" rIns="109740" bIns="54869" rtlCol="0" anchor="ctr">
            <a:normAutofit/>
          </a:bodyPr>
          <a:lstStyle/>
          <a:p>
            <a:pPr algn="l"/>
            <a:r>
              <a:rPr lang="zh-TW" altLang="en-US" sz="4400" b="1" dirty="0" smtClean="0">
                <a:latin typeface="微軟正黑體" panose="020B0604030504040204" pitchFamily="34" charset="-120"/>
                <a:ea typeface="微軟正黑體" panose="020B0604030504040204" pitchFamily="34" charset="-120"/>
              </a:rPr>
              <a:t>考評分組</a:t>
            </a:r>
            <a:endParaRPr lang="zh-TW" altLang="en-US" sz="4400" b="1" dirty="0">
              <a:latin typeface="微軟正黑體" panose="020B0604030504040204" pitchFamily="34" charset="-120"/>
              <a:ea typeface="微軟正黑體" panose="020B0604030504040204" pitchFamily="34" charset="-120"/>
            </a:endParaRPr>
          </a:p>
        </p:txBody>
      </p:sp>
      <p:sp>
        <p:nvSpPr>
          <p:cNvPr id="3" name="投影片編號版面配置區 2"/>
          <p:cNvSpPr>
            <a:spLocks noGrp="1"/>
          </p:cNvSpPr>
          <p:nvPr>
            <p:ph type="sldNum" sz="quarter" idx="12"/>
          </p:nvPr>
        </p:nvSpPr>
        <p:spPr/>
        <p:txBody>
          <a:bodyPr/>
          <a:lstStyle/>
          <a:p>
            <a:fld id="{49DB8E00-BE99-4E8A-8069-EA540625361B}" type="slidenum">
              <a:rPr lang="zh-TW" altLang="en-US" smtClean="0"/>
              <a:pPr/>
              <a:t>10</a:t>
            </a:fld>
            <a:endParaRPr lang="zh-TW" altLang="en-US"/>
          </a:p>
        </p:txBody>
      </p:sp>
      <p:graphicFrame>
        <p:nvGraphicFramePr>
          <p:cNvPr id="6" name="內容版面配置區 5"/>
          <p:cNvGraphicFramePr>
            <a:graphicFrameLocks/>
          </p:cNvGraphicFramePr>
          <p:nvPr>
            <p:extLst>
              <p:ext uri="{D42A27DB-BD31-4B8C-83A1-F6EECF244321}">
                <p14:modId xmlns:p14="http://schemas.microsoft.com/office/powerpoint/2010/main" val="3760954142"/>
              </p:ext>
            </p:extLst>
          </p:nvPr>
        </p:nvGraphicFramePr>
        <p:xfrm>
          <a:off x="3142878" y="1422524"/>
          <a:ext cx="2879606" cy="525658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9" name="內容版面配置區 5"/>
          <p:cNvGraphicFramePr>
            <a:graphicFrameLocks/>
          </p:cNvGraphicFramePr>
          <p:nvPr>
            <p:extLst>
              <p:ext uri="{D42A27DB-BD31-4B8C-83A1-F6EECF244321}">
                <p14:modId xmlns:p14="http://schemas.microsoft.com/office/powerpoint/2010/main" val="3384881647"/>
              </p:ext>
            </p:extLst>
          </p:nvPr>
        </p:nvGraphicFramePr>
        <p:xfrm>
          <a:off x="6095920" y="1422524"/>
          <a:ext cx="2879606" cy="5256584"/>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aphicFrame>
        <p:nvGraphicFramePr>
          <p:cNvPr id="10" name="內容版面配置區 5"/>
          <p:cNvGraphicFramePr>
            <a:graphicFrameLocks/>
          </p:cNvGraphicFramePr>
          <p:nvPr>
            <p:extLst>
              <p:ext uri="{D42A27DB-BD31-4B8C-83A1-F6EECF244321}">
                <p14:modId xmlns:p14="http://schemas.microsoft.com/office/powerpoint/2010/main" val="2421012395"/>
              </p:ext>
            </p:extLst>
          </p:nvPr>
        </p:nvGraphicFramePr>
        <p:xfrm>
          <a:off x="9048248" y="1422524"/>
          <a:ext cx="2879606" cy="5256584"/>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spTree>
    <p:extLst>
      <p:ext uri="{BB962C8B-B14F-4D97-AF65-F5344CB8AC3E}">
        <p14:creationId xmlns:p14="http://schemas.microsoft.com/office/powerpoint/2010/main" val="2209630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F:\1.新宇宙人1051029起\icon\thank you for your attention 1.jpg"/>
          <p:cNvPicPr>
            <a:picLocks noChangeAspect="1" noChangeArrowheads="1"/>
          </p:cNvPicPr>
          <p:nvPr/>
        </p:nvPicPr>
        <p:blipFill rotWithShape="1">
          <a:blip r:embed="rId2">
            <a:extLst>
              <a:ext uri="{28A0092B-C50C-407E-A947-70E740481C1C}">
                <a14:useLocalDpi xmlns:a14="http://schemas.microsoft.com/office/drawing/2010/main" val="0"/>
              </a:ext>
            </a:extLst>
          </a:blip>
          <a:srcRect t="22031" b="35446"/>
          <a:stretch/>
        </p:blipFill>
        <p:spPr bwMode="auto">
          <a:xfrm>
            <a:off x="1528763" y="914400"/>
            <a:ext cx="9131300" cy="2910840"/>
          </a:xfrm>
          <a:prstGeom prst="rect">
            <a:avLst/>
          </a:prstGeom>
          <a:noFill/>
          <a:extLst>
            <a:ext uri="{909E8E84-426E-40DD-AFC4-6F175D3DCCD1}">
              <a14:hiddenFill xmlns:a14="http://schemas.microsoft.com/office/drawing/2010/main">
                <a:solidFill>
                  <a:srgbClr val="FFFFFF"/>
                </a:solidFill>
              </a14:hiddenFill>
            </a:ext>
          </a:extLst>
        </p:spPr>
      </p:pic>
      <p:sp>
        <p:nvSpPr>
          <p:cNvPr id="4" name="投影片編號版面配置區 3"/>
          <p:cNvSpPr>
            <a:spLocks noGrp="1"/>
          </p:cNvSpPr>
          <p:nvPr>
            <p:ph type="sldNum" sz="quarter" idx="12"/>
          </p:nvPr>
        </p:nvSpPr>
        <p:spPr/>
        <p:txBody>
          <a:bodyPr/>
          <a:lstStyle/>
          <a:p>
            <a:fld id="{49DB8E00-BE99-4E8A-8069-EA540625361B}" type="slidenum">
              <a:rPr lang="zh-TW" altLang="en-US" smtClean="0"/>
              <a:pPr/>
              <a:t>11</a:t>
            </a:fld>
            <a:endParaRPr lang="zh-TW" altLang="en-US"/>
          </a:p>
        </p:txBody>
      </p:sp>
      <p:sp>
        <p:nvSpPr>
          <p:cNvPr id="6" name="矩形 5"/>
          <p:cNvSpPr/>
          <p:nvPr/>
        </p:nvSpPr>
        <p:spPr>
          <a:xfrm>
            <a:off x="2056777" y="4002616"/>
            <a:ext cx="8286900" cy="1200318"/>
          </a:xfrm>
          <a:prstGeom prst="rect">
            <a:avLst/>
          </a:prstGeom>
          <a:noFill/>
        </p:spPr>
        <p:txBody>
          <a:bodyPr lIns="91430" tIns="45715" rIns="91430" bIns="45715">
            <a:spAutoFit/>
          </a:bodyPr>
          <a:lstStyle/>
          <a:p>
            <a:pPr algn="ctr">
              <a:defRPr/>
            </a:pPr>
            <a:r>
              <a:rPr lang="zh-TW" altLang="en-US" sz="7200" b="1" dirty="0">
                <a:ln w="18415" cmpd="sng">
                  <a:solidFill>
                    <a:srgbClr val="FFFFFF"/>
                  </a:solidFill>
                  <a:prstDash val="solid"/>
                </a:ln>
                <a:solidFill>
                  <a:srgbClr val="4F81BD"/>
                </a:solidFill>
                <a:effectLst>
                  <a:outerShdw blurRad="63500" dir="3600000" algn="tl" rotWithShape="0">
                    <a:srgbClr val="000000">
                      <a:alpha val="70000"/>
                    </a:srgbClr>
                  </a:outerShdw>
                </a:effectLst>
                <a:latin typeface="微軟正黑體" panose="020B0604030504040204" pitchFamily="34" charset="-120"/>
                <a:ea typeface="微軟正黑體" panose="020B0604030504040204" pitchFamily="34" charset="-120"/>
              </a:rPr>
              <a:t>報告完畢 敬請指教</a:t>
            </a:r>
          </a:p>
        </p:txBody>
      </p:sp>
      <p:pic>
        <p:nvPicPr>
          <p:cNvPr id="2" name="圖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202934"/>
            <a:ext cx="12223547" cy="1818579"/>
          </a:xfrm>
          <a:prstGeom prst="rect">
            <a:avLst/>
          </a:prstGeom>
        </p:spPr>
      </p:pic>
      <p:pic>
        <p:nvPicPr>
          <p:cNvPr id="2050" name="Picture 2" descr="ç¸éåç"/>
          <p:cNvPicPr>
            <a:picLocks noChangeAspect="1" noChangeArrowheads="1"/>
          </p:cNvPicPr>
          <p:nvPr/>
        </p:nvPicPr>
        <p:blipFill rotWithShape="1">
          <a:blip r:embed="rId4">
            <a:extLst>
              <a:ext uri="{BEBA8EAE-BF5A-486C-A8C5-ECC9F3942E4B}">
                <a14:imgProps xmlns:a14="http://schemas.microsoft.com/office/drawing/2010/main">
                  <a14:imgLayer r:embed="rId5">
                    <a14:imgEffect>
                      <a14:backgroundRemoval t="14647" b="83863" l="10000" r="90000"/>
                    </a14:imgEffect>
                  </a14:imgLayer>
                </a14:imgProps>
              </a:ext>
              <a:ext uri="{28A0092B-C50C-407E-A947-70E740481C1C}">
                <a14:useLocalDpi xmlns:a14="http://schemas.microsoft.com/office/drawing/2010/main" val="0"/>
              </a:ext>
            </a:extLst>
          </a:blip>
          <a:srcRect t="5995" b="7485"/>
          <a:stretch/>
        </p:blipFill>
        <p:spPr bwMode="auto">
          <a:xfrm>
            <a:off x="359462" y="3798592"/>
            <a:ext cx="1747798" cy="15121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24380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406574" y="1422524"/>
            <a:ext cx="11377264" cy="5520016"/>
          </a:xfrm>
          <a:prstGeom prst="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 name="標題 1"/>
          <p:cNvSpPr>
            <a:spLocks noGrp="1"/>
          </p:cNvSpPr>
          <p:nvPr>
            <p:ph type="ctrTitle"/>
          </p:nvPr>
        </p:nvSpPr>
        <p:spPr>
          <a:xfrm>
            <a:off x="550590" y="-161652"/>
            <a:ext cx="11449272" cy="1505074"/>
          </a:xfrm>
        </p:spPr>
        <p:txBody>
          <a:bodyPr vert="horz" lIns="109740" tIns="54869" rIns="109740" bIns="54869" rtlCol="0" anchor="ctr">
            <a:normAutofit/>
          </a:bodyPr>
          <a:lstStyle/>
          <a:p>
            <a:pPr algn="l"/>
            <a:r>
              <a:rPr lang="zh-TW" altLang="en-US" sz="4400" b="1" dirty="0" smtClean="0">
                <a:latin typeface="微軟正黑體" panose="020B0604030504040204" pitchFamily="34" charset="-120"/>
                <a:ea typeface="微軟正黑體" panose="020B0604030504040204" pitchFamily="34" charset="-120"/>
              </a:rPr>
              <a:t>業於</a:t>
            </a:r>
            <a:r>
              <a:rPr lang="en-US" altLang="zh-TW" sz="4400" b="1" dirty="0" smtClean="0">
                <a:latin typeface="微軟正黑體" panose="020B0604030504040204" pitchFamily="34" charset="-120"/>
                <a:ea typeface="微軟正黑體" panose="020B0604030504040204" pitchFamily="34" charset="-120"/>
              </a:rPr>
              <a:t>107</a:t>
            </a:r>
            <a:r>
              <a:rPr lang="zh-TW" altLang="en-US" sz="4400" b="1" dirty="0" smtClean="0">
                <a:latin typeface="微軟正黑體" panose="020B0604030504040204" pitchFamily="34" charset="-120"/>
                <a:ea typeface="微軟正黑體" panose="020B0604030504040204" pitchFamily="34" charset="-120"/>
              </a:rPr>
              <a:t>年</a:t>
            </a:r>
            <a:r>
              <a:rPr lang="en-US" altLang="zh-TW" sz="4400" b="1" dirty="0" smtClean="0">
                <a:latin typeface="微軟正黑體" panose="020B0604030504040204" pitchFamily="34" charset="-120"/>
                <a:ea typeface="微軟正黑體" panose="020B0604030504040204" pitchFamily="34" charset="-120"/>
              </a:rPr>
              <a:t>9</a:t>
            </a:r>
            <a:r>
              <a:rPr lang="zh-TW" altLang="en-US" sz="4400" b="1" dirty="0" smtClean="0">
                <a:latin typeface="微軟正黑體" panose="020B0604030504040204" pitchFamily="34" charset="-120"/>
                <a:ea typeface="微軟正黑體" panose="020B0604030504040204" pitchFamily="34" charset="-120"/>
              </a:rPr>
              <a:t>月</a:t>
            </a:r>
            <a:r>
              <a:rPr lang="en-US" altLang="zh-TW" sz="4400" b="1" dirty="0" smtClean="0">
                <a:latin typeface="微軟正黑體" panose="020B0604030504040204" pitchFamily="34" charset="-120"/>
                <a:ea typeface="微軟正黑體" panose="020B0604030504040204" pitchFamily="34" charset="-120"/>
              </a:rPr>
              <a:t>26</a:t>
            </a:r>
            <a:r>
              <a:rPr lang="zh-TW" altLang="en-US" sz="4400" b="1" dirty="0" smtClean="0">
                <a:latin typeface="微軟正黑體" panose="020B0604030504040204" pitchFamily="34" charset="-120"/>
                <a:ea typeface="微軟正黑體" panose="020B0604030504040204" pitchFamily="34" charset="-120"/>
              </a:rPr>
              <a:t>日召開共識會議</a:t>
            </a:r>
            <a:endParaRPr lang="zh-TW" altLang="en-US" sz="4400" b="1" dirty="0">
              <a:latin typeface="微軟正黑體" panose="020B0604030504040204" pitchFamily="34" charset="-120"/>
              <a:ea typeface="微軟正黑體" panose="020B0604030504040204" pitchFamily="34" charset="-120"/>
            </a:endParaRPr>
          </a:p>
        </p:txBody>
      </p:sp>
      <p:sp>
        <p:nvSpPr>
          <p:cNvPr id="3" name="投影片編號版面配置區 2"/>
          <p:cNvSpPr>
            <a:spLocks noGrp="1"/>
          </p:cNvSpPr>
          <p:nvPr>
            <p:ph type="sldNum" sz="quarter" idx="12"/>
          </p:nvPr>
        </p:nvSpPr>
        <p:spPr/>
        <p:txBody>
          <a:bodyPr/>
          <a:lstStyle/>
          <a:p>
            <a:fld id="{49DB8E00-BE99-4E8A-8069-EA540625361B}" type="slidenum">
              <a:rPr lang="zh-TW" altLang="en-US" smtClean="0"/>
              <a:pPr/>
              <a:t>2</a:t>
            </a:fld>
            <a:endParaRPr lang="zh-TW" altLang="en-US"/>
          </a:p>
        </p:txBody>
      </p:sp>
      <p:sp>
        <p:nvSpPr>
          <p:cNvPr id="4" name="矩形 3"/>
          <p:cNvSpPr/>
          <p:nvPr/>
        </p:nvSpPr>
        <p:spPr>
          <a:xfrm>
            <a:off x="550590" y="1868502"/>
            <a:ext cx="11233248" cy="5170646"/>
          </a:xfrm>
          <a:prstGeom prst="rect">
            <a:avLst/>
          </a:prstGeom>
        </p:spPr>
        <p:txBody>
          <a:bodyPr wrap="square">
            <a:spAutoFit/>
          </a:bodyPr>
          <a:lstStyle/>
          <a:p>
            <a:pPr marL="441325" indent="-441325">
              <a:lnSpc>
                <a:spcPct val="150000"/>
              </a:lnSpc>
              <a:spcBef>
                <a:spcPts val="600"/>
              </a:spcBef>
              <a:spcAft>
                <a:spcPts val="600"/>
              </a:spcAft>
              <a:buFont typeface="Arial" panose="020B0604020202020204" pitchFamily="34" charset="0"/>
              <a:buChar char="•"/>
            </a:pPr>
            <a:r>
              <a:rPr lang="zh-TW" altLang="en-US" sz="2000" dirty="0" smtClean="0">
                <a:solidFill>
                  <a:srgbClr val="C00000"/>
                </a:solidFill>
                <a:latin typeface="微軟正黑體" panose="020B0604030504040204" pitchFamily="34" charset="-120"/>
                <a:ea typeface="微軟正黑體" panose="020B0604030504040204" pitchFamily="34" charset="-120"/>
              </a:rPr>
              <a:t>刪減</a:t>
            </a:r>
            <a:r>
              <a:rPr lang="zh-TW" altLang="en-US" sz="2000" dirty="0">
                <a:solidFill>
                  <a:srgbClr val="C00000"/>
                </a:solidFill>
                <a:latin typeface="微軟正黑體" panose="020B0604030504040204" pitchFamily="34" charset="-120"/>
                <a:ea typeface="微軟正黑體" panose="020B0604030504040204" pitchFamily="34" charset="-120"/>
              </a:rPr>
              <a:t>指標：</a:t>
            </a:r>
            <a:r>
              <a:rPr lang="zh-TW" altLang="en-US" sz="2000" dirty="0">
                <a:latin typeface="微軟正黑體" panose="020B0604030504040204" pitchFamily="34" charset="-120"/>
                <a:ea typeface="微軟正黑體" panose="020B0604030504040204" pitchFamily="34" charset="-120"/>
              </a:rPr>
              <a:t>原</a:t>
            </a:r>
            <a:r>
              <a:rPr lang="en-US" altLang="zh-TW" sz="2000" dirty="0">
                <a:latin typeface="微軟正黑體" panose="020B0604030504040204" pitchFamily="34" charset="-120"/>
                <a:ea typeface="微軟正黑體" panose="020B0604030504040204" pitchFamily="34" charset="-120"/>
              </a:rPr>
              <a:t>13</a:t>
            </a:r>
            <a:r>
              <a:rPr lang="zh-TW" altLang="en-US" sz="2000" dirty="0">
                <a:latin typeface="微軟正黑體" panose="020B0604030504040204" pitchFamily="34" charset="-120"/>
                <a:ea typeface="微軟正黑體" panose="020B0604030504040204" pitchFamily="34" charset="-120"/>
              </a:rPr>
              <a:t>項指標，修正後</a:t>
            </a:r>
            <a:r>
              <a:rPr lang="en-US" altLang="zh-TW" sz="2000" dirty="0">
                <a:latin typeface="微軟正黑體" panose="020B0604030504040204" pitchFamily="34" charset="-120"/>
                <a:ea typeface="微軟正黑體" panose="020B0604030504040204" pitchFamily="34" charset="-120"/>
              </a:rPr>
              <a:t>12</a:t>
            </a:r>
            <a:r>
              <a:rPr lang="zh-TW" altLang="en-US" sz="2000" dirty="0">
                <a:latin typeface="微軟正黑體" panose="020B0604030504040204" pitchFamily="34" charset="-120"/>
                <a:ea typeface="微軟正黑體" panose="020B0604030504040204" pitchFamily="34" charset="-120"/>
              </a:rPr>
              <a:t>項指標，係刪除「加害人合併精神疾病個案再次通報家暴、性侵害、兒少保案件比率」指標。</a:t>
            </a:r>
          </a:p>
          <a:p>
            <a:pPr marL="441325" indent="-441325">
              <a:lnSpc>
                <a:spcPct val="150000"/>
              </a:lnSpc>
              <a:spcBef>
                <a:spcPts val="600"/>
              </a:spcBef>
              <a:spcAft>
                <a:spcPts val="600"/>
              </a:spcAft>
              <a:buFont typeface="Arial" panose="020B0604020202020204" pitchFamily="34" charset="0"/>
              <a:buChar char="•"/>
            </a:pPr>
            <a:r>
              <a:rPr lang="zh-TW" altLang="en-US" sz="2000" dirty="0" smtClean="0">
                <a:solidFill>
                  <a:srgbClr val="C00000"/>
                </a:solidFill>
                <a:latin typeface="微軟正黑體" panose="020B0604030504040204" pitchFamily="34" charset="-120"/>
                <a:ea typeface="微軟正黑體" panose="020B0604030504040204" pitchFamily="34" charset="-120"/>
              </a:rPr>
              <a:t>釐</a:t>
            </a:r>
            <a:r>
              <a:rPr lang="zh-TW" altLang="en-US" sz="2000" dirty="0">
                <a:solidFill>
                  <a:srgbClr val="C00000"/>
                </a:solidFill>
                <a:latin typeface="微軟正黑體" panose="020B0604030504040204" pitchFamily="34" charset="-120"/>
                <a:ea typeface="微軟正黑體" panose="020B0604030504040204" pitchFamily="34" charset="-120"/>
              </a:rPr>
              <a:t>清計算定義：</a:t>
            </a:r>
            <a:r>
              <a:rPr lang="zh-TW" altLang="en-US" sz="2000" dirty="0">
                <a:latin typeface="微軟正黑體" panose="020B0604030504040204" pitchFamily="34" charset="-120"/>
                <a:ea typeface="微軟正黑體" panose="020B0604030504040204" pitchFamily="34" charset="-120"/>
              </a:rPr>
              <a:t>「自殺通報關懷個案自殺粗死亡率」及「轄區內精神追蹤照護個案自殺粗死亡率較前一年下降」，計算自殺粗死亡率，個案均以收案地縣市計算，另調整評分級距。</a:t>
            </a:r>
          </a:p>
          <a:p>
            <a:pPr marL="441325" indent="-441325">
              <a:lnSpc>
                <a:spcPct val="150000"/>
              </a:lnSpc>
              <a:spcBef>
                <a:spcPts val="600"/>
              </a:spcBef>
              <a:spcAft>
                <a:spcPts val="600"/>
              </a:spcAft>
              <a:buFont typeface="Arial" panose="020B0604020202020204" pitchFamily="34" charset="0"/>
              <a:buChar char="•"/>
            </a:pPr>
            <a:r>
              <a:rPr lang="zh-TW" altLang="en-US" sz="2000" dirty="0" smtClean="0">
                <a:solidFill>
                  <a:srgbClr val="C00000"/>
                </a:solidFill>
                <a:latin typeface="微軟正黑體" panose="020B0604030504040204" pitchFamily="34" charset="-120"/>
                <a:ea typeface="微軟正黑體" panose="020B0604030504040204" pitchFamily="34" charset="-120"/>
              </a:rPr>
              <a:t>調整</a:t>
            </a:r>
            <a:r>
              <a:rPr lang="zh-TW" altLang="en-US" sz="2000" dirty="0">
                <a:solidFill>
                  <a:srgbClr val="C00000"/>
                </a:solidFill>
                <a:latin typeface="微軟正黑體" panose="020B0604030504040204" pitchFamily="34" charset="-120"/>
                <a:ea typeface="微軟正黑體" panose="020B0604030504040204" pitchFamily="34" charset="-120"/>
              </a:rPr>
              <a:t>文字及配分：</a:t>
            </a:r>
            <a:r>
              <a:rPr lang="zh-TW" altLang="en-US" sz="2000" dirty="0">
                <a:latin typeface="微軟正黑體" panose="020B0604030504040204" pitchFamily="34" charset="-120"/>
                <a:ea typeface="微軟正黑體" panose="020B0604030504040204" pitchFamily="34" charset="-120"/>
              </a:rPr>
              <a:t>指標包含「辦理第一線服務人員自殺防治教育訓練之跨網絡單位類別數量」、「精神病人平均面訪次數」、「精神復健機構及精神護理之家緊急災害應變及災防演練之考核」、「期滿出監中高再犯性侵害加害人</a:t>
            </a:r>
            <a:r>
              <a:rPr lang="en-US" altLang="zh-TW" sz="2000" dirty="0">
                <a:latin typeface="微軟正黑體" panose="020B0604030504040204" pitchFamily="34" charset="-120"/>
                <a:ea typeface="微軟正黑體" panose="020B0604030504040204" pitchFamily="34" charset="-120"/>
              </a:rPr>
              <a:t>2</a:t>
            </a:r>
            <a:r>
              <a:rPr lang="zh-TW" altLang="en-US" sz="2000" dirty="0">
                <a:latin typeface="微軟正黑體" panose="020B0604030504040204" pitchFamily="34" charset="-120"/>
                <a:ea typeface="微軟正黑體" panose="020B0604030504040204" pitchFamily="34" charset="-120"/>
              </a:rPr>
              <a:t>週內執行社區處遇比率」、「家庭暴力與性侵害加害人處遇執行人員參訓與接受督導之比率」、「各縣（市）輔導所轄醫療機構開設身心障礙者牙科服務門診之情形」及「辦理氟鹽宣導情形」等。</a:t>
            </a:r>
          </a:p>
          <a:p>
            <a:pPr marL="441325" indent="-441325">
              <a:lnSpc>
                <a:spcPct val="150000"/>
              </a:lnSpc>
              <a:spcBef>
                <a:spcPts val="600"/>
              </a:spcBef>
              <a:spcAft>
                <a:spcPts val="600"/>
              </a:spcAft>
              <a:buFont typeface="Arial" panose="020B0604020202020204" pitchFamily="34" charset="0"/>
              <a:buChar char="•"/>
            </a:pPr>
            <a:r>
              <a:rPr lang="zh-TW" altLang="en-US" sz="2000" dirty="0" smtClean="0">
                <a:solidFill>
                  <a:srgbClr val="C00000"/>
                </a:solidFill>
                <a:latin typeface="微軟正黑體" panose="020B0604030504040204" pitchFamily="34" charset="-120"/>
                <a:ea typeface="微軟正黑體" panose="020B0604030504040204" pitchFamily="34" charset="-120"/>
              </a:rPr>
              <a:t>其餘</a:t>
            </a:r>
            <a:r>
              <a:rPr lang="zh-TW" altLang="en-US" sz="2000" dirty="0">
                <a:solidFill>
                  <a:srgbClr val="C00000"/>
                </a:solidFill>
                <a:latin typeface="微軟正黑體" panose="020B0604030504040204" pitchFamily="34" charset="-120"/>
                <a:ea typeface="微軟正黑體" panose="020B0604030504040204" pitchFamily="34" charset="-120"/>
              </a:rPr>
              <a:t>未修正。</a:t>
            </a:r>
          </a:p>
        </p:txBody>
      </p:sp>
      <p:sp>
        <p:nvSpPr>
          <p:cNvPr id="7" name="圓角矩形 6"/>
          <p:cNvSpPr/>
          <p:nvPr/>
        </p:nvSpPr>
        <p:spPr>
          <a:xfrm>
            <a:off x="910630" y="990476"/>
            <a:ext cx="6480720" cy="73401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3600" b="1" dirty="0">
                <a:latin typeface="微軟正黑體" panose="020B0604030504040204" pitchFamily="34" charset="-120"/>
                <a:ea typeface="微軟正黑體" panose="020B0604030504040204" pitchFamily="34" charset="-120"/>
              </a:rPr>
              <a:t>會</a:t>
            </a:r>
            <a:r>
              <a:rPr lang="zh-TW" altLang="en-US" sz="3600" b="1" dirty="0" smtClean="0">
                <a:latin typeface="微軟正黑體" panose="020B0604030504040204" pitchFamily="34" charset="-120"/>
                <a:ea typeface="微軟正黑體" panose="020B0604030504040204" pitchFamily="34" charset="-120"/>
              </a:rPr>
              <a:t>後指標</a:t>
            </a:r>
            <a:r>
              <a:rPr lang="zh-TW" altLang="en-US" sz="3600" b="1" dirty="0">
                <a:latin typeface="微軟正黑體" panose="020B0604030504040204" pitchFamily="34" charset="-120"/>
                <a:ea typeface="微軟正黑體" panose="020B0604030504040204" pitchFamily="34" charset="-120"/>
              </a:rPr>
              <a:t>修正重點</a:t>
            </a:r>
          </a:p>
        </p:txBody>
      </p:sp>
    </p:spTree>
    <p:extLst>
      <p:ext uri="{BB962C8B-B14F-4D97-AF65-F5344CB8AC3E}">
        <p14:creationId xmlns:p14="http://schemas.microsoft.com/office/powerpoint/2010/main" val="18106459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pPr algn="l"/>
            <a:r>
              <a:rPr lang="en-US" altLang="zh-TW" sz="4400" b="1" dirty="0" smtClean="0">
                <a:latin typeface="微軟正黑體" panose="020B0604030504040204" pitchFamily="34" charset="-120"/>
                <a:ea typeface="微軟正黑體" panose="020B0604030504040204" pitchFamily="34" charset="-120"/>
              </a:rPr>
              <a:t>108</a:t>
            </a:r>
            <a:r>
              <a:rPr lang="zh-TW" altLang="zh-TW" sz="4400" b="1" dirty="0" smtClean="0">
                <a:latin typeface="微軟正黑體" panose="020B0604030504040204" pitchFamily="34" charset="-120"/>
                <a:ea typeface="微軟正黑體" panose="020B0604030504040204" pitchFamily="34" charset="-120"/>
              </a:rPr>
              <a:t>年</a:t>
            </a:r>
            <a:r>
              <a:rPr lang="zh-TW" altLang="zh-TW" sz="4400" b="1" dirty="0">
                <a:latin typeface="微軟正黑體" panose="020B0604030504040204" pitchFamily="34" charset="-120"/>
                <a:ea typeface="微軟正黑體" panose="020B0604030504040204" pitchFamily="34" charset="-120"/>
              </a:rPr>
              <a:t>指標</a:t>
            </a:r>
            <a:r>
              <a:rPr lang="zh-TW" altLang="en-US" sz="4400" b="1" dirty="0">
                <a:latin typeface="微軟正黑體" panose="020B0604030504040204" pitchFamily="34" charset="-120"/>
                <a:ea typeface="微軟正黑體" panose="020B0604030504040204" pitchFamily="34" charset="-120"/>
              </a:rPr>
              <a:t>項目及配分</a:t>
            </a:r>
          </a:p>
        </p:txBody>
      </p:sp>
      <p:sp>
        <p:nvSpPr>
          <p:cNvPr id="3" name="投影片編號版面配置區 2"/>
          <p:cNvSpPr>
            <a:spLocks noGrp="1"/>
          </p:cNvSpPr>
          <p:nvPr>
            <p:ph type="sldNum" sz="quarter" idx="12"/>
          </p:nvPr>
        </p:nvSpPr>
        <p:spPr/>
        <p:txBody>
          <a:bodyPr/>
          <a:lstStyle/>
          <a:p>
            <a:fld id="{49DB8E00-BE99-4E8A-8069-EA540625361B}" type="slidenum">
              <a:rPr lang="zh-TW" altLang="en-US" smtClean="0"/>
              <a:pPr/>
              <a:t>3</a:t>
            </a:fld>
            <a:endParaRPr lang="zh-TW" altLang="en-US"/>
          </a:p>
        </p:txBody>
      </p:sp>
      <p:graphicFrame>
        <p:nvGraphicFramePr>
          <p:cNvPr id="5" name="內容版面配置區 5"/>
          <p:cNvGraphicFramePr>
            <a:graphicFrameLocks/>
          </p:cNvGraphicFramePr>
          <p:nvPr>
            <p:extLst>
              <p:ext uri="{D42A27DB-BD31-4B8C-83A1-F6EECF244321}">
                <p14:modId xmlns:p14="http://schemas.microsoft.com/office/powerpoint/2010/main" val="2553629155"/>
              </p:ext>
            </p:extLst>
          </p:nvPr>
        </p:nvGraphicFramePr>
        <p:xfrm>
          <a:off x="622598" y="1350516"/>
          <a:ext cx="11160527" cy="489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文字方塊 3"/>
          <p:cNvSpPr txBox="1"/>
          <p:nvPr/>
        </p:nvSpPr>
        <p:spPr>
          <a:xfrm>
            <a:off x="622598" y="6391076"/>
            <a:ext cx="11233248" cy="369332"/>
          </a:xfrm>
          <a:prstGeom prst="rect">
            <a:avLst/>
          </a:prstGeom>
          <a:noFill/>
        </p:spPr>
        <p:txBody>
          <a:bodyPr wrap="square" rtlCol="0">
            <a:spAutoFit/>
          </a:bodyPr>
          <a:lstStyle/>
          <a:p>
            <a:pPr lvl="0"/>
            <a:r>
              <a:rPr lang="zh-TW" altLang="en-US" sz="1800" b="1" dirty="0" smtClean="0">
                <a:solidFill>
                  <a:srgbClr val="C00000"/>
                </a:solidFill>
                <a:latin typeface="微軟正黑體" panose="020B0604030504040204" pitchFamily="34" charset="-120"/>
                <a:ea typeface="微軟正黑體" panose="020B0604030504040204" pitchFamily="34" charset="-120"/>
              </a:rPr>
              <a:t>註</a:t>
            </a:r>
            <a:r>
              <a:rPr lang="en-US" altLang="zh-TW" sz="1800" b="1" dirty="0" smtClean="0">
                <a:solidFill>
                  <a:srgbClr val="C00000"/>
                </a:solidFill>
                <a:latin typeface="微軟正黑體" panose="020B0604030504040204" pitchFamily="34" charset="-120"/>
                <a:ea typeface="微軟正黑體" panose="020B0604030504040204" pitchFamily="34" charset="-120"/>
              </a:rPr>
              <a:t>︰</a:t>
            </a:r>
            <a:r>
              <a:rPr lang="zh-TW" altLang="zh-TW" sz="1800" b="1" dirty="0">
                <a:solidFill>
                  <a:srgbClr val="C00000"/>
                </a:solidFill>
                <a:latin typeface="微軟正黑體" panose="020B0604030504040204" pitchFamily="34" charset="-120"/>
                <a:ea typeface="微軟正黑體" panose="020B0604030504040204" pitchFamily="34" charset="-120"/>
              </a:rPr>
              <a:t>自殺防治</a:t>
            </a:r>
            <a:r>
              <a:rPr lang="zh-TW" altLang="zh-TW" sz="1800" b="1" dirty="0" smtClean="0">
                <a:solidFill>
                  <a:srgbClr val="C00000"/>
                </a:solidFill>
                <a:latin typeface="微軟正黑體" panose="020B0604030504040204" pitchFamily="34" charset="-120"/>
                <a:ea typeface="微軟正黑體" panose="020B0604030504040204" pitchFamily="34" charset="-120"/>
              </a:rPr>
              <a:t>業務</a:t>
            </a:r>
            <a:r>
              <a:rPr lang="zh-TW" altLang="en-US" sz="1800" b="1" dirty="0" smtClean="0">
                <a:solidFill>
                  <a:srgbClr val="C00000"/>
                </a:solidFill>
                <a:latin typeface="微軟正黑體" panose="020B0604030504040204" pitchFamily="34" charset="-120"/>
                <a:ea typeface="微軟正黑體" panose="020B0604030504040204" pitchFamily="34" charset="-120"/>
              </a:rPr>
              <a:t>有</a:t>
            </a:r>
            <a:r>
              <a:rPr lang="zh-TW" altLang="en-US" sz="1800" b="1" dirty="0">
                <a:solidFill>
                  <a:srgbClr val="C00000"/>
                </a:solidFill>
                <a:latin typeface="微軟正黑體" panose="020B0604030504040204" pitchFamily="34" charset="-120"/>
                <a:ea typeface="微軟正黑體" panose="020B0604030504040204" pitchFamily="34" charset="-120"/>
              </a:rPr>
              <a:t>加分項</a:t>
            </a:r>
            <a:r>
              <a:rPr lang="en-US" altLang="zh-TW" sz="1800" b="1" dirty="0">
                <a:solidFill>
                  <a:srgbClr val="C00000"/>
                </a:solidFill>
                <a:latin typeface="微軟正黑體" panose="020B0604030504040204" pitchFamily="34" charset="-120"/>
                <a:ea typeface="微軟正黑體" panose="020B0604030504040204" pitchFamily="34" charset="-120"/>
              </a:rPr>
              <a:t>5</a:t>
            </a:r>
            <a:r>
              <a:rPr lang="zh-TW" altLang="en-US" sz="1800" b="1" dirty="0">
                <a:solidFill>
                  <a:srgbClr val="C00000"/>
                </a:solidFill>
                <a:latin typeface="微軟正黑體" panose="020B0604030504040204" pitchFamily="34" charset="-120"/>
                <a:ea typeface="微軟正黑體" panose="020B0604030504040204" pitchFamily="34" charset="-120"/>
              </a:rPr>
              <a:t>分，</a:t>
            </a:r>
            <a:r>
              <a:rPr lang="zh-TW" altLang="zh-TW" sz="1800" b="1" dirty="0">
                <a:solidFill>
                  <a:srgbClr val="C00000"/>
                </a:solidFill>
                <a:latin typeface="微軟正黑體" panose="020B0604030504040204" pitchFamily="34" charset="-120"/>
                <a:ea typeface="微軟正黑體" panose="020B0604030504040204" pitchFamily="34" charset="-120"/>
              </a:rPr>
              <a:t>惟</a:t>
            </a:r>
            <a:r>
              <a:rPr lang="zh-TW" altLang="zh-TW" sz="1800" b="1" dirty="0" smtClean="0">
                <a:solidFill>
                  <a:srgbClr val="C00000"/>
                </a:solidFill>
                <a:latin typeface="微軟正黑體" panose="020B0604030504040204" pitchFamily="34" charset="-120"/>
                <a:ea typeface="微軟正黑體" panose="020B0604030504040204" pitchFamily="34" charset="-120"/>
              </a:rPr>
              <a:t>若</a:t>
            </a:r>
            <a:r>
              <a:rPr lang="zh-TW" altLang="en-US" sz="1800" b="1" dirty="0" smtClean="0">
                <a:solidFill>
                  <a:srgbClr val="C00000"/>
                </a:solidFill>
                <a:latin typeface="微軟正黑體" panose="020B0604030504040204" pitchFamily="34" charset="-120"/>
                <a:ea typeface="微軟正黑體" panose="020B0604030504040204" pitchFamily="34" charset="-120"/>
              </a:rPr>
              <a:t>各項評分合計</a:t>
            </a:r>
            <a:r>
              <a:rPr lang="zh-TW" altLang="zh-TW" sz="1800" b="1" dirty="0">
                <a:solidFill>
                  <a:srgbClr val="C00000"/>
                </a:solidFill>
                <a:latin typeface="微軟正黑體" panose="020B0604030504040204" pitchFamily="34" charset="-120"/>
                <a:ea typeface="微軟正黑體" panose="020B0604030504040204" pitchFamily="34" charset="-120"/>
              </a:rPr>
              <a:t>分</a:t>
            </a:r>
            <a:r>
              <a:rPr lang="zh-TW" altLang="en-US" sz="1800" b="1" dirty="0">
                <a:solidFill>
                  <a:srgbClr val="C00000"/>
                </a:solidFill>
                <a:latin typeface="微軟正黑體" panose="020B0604030504040204" pitchFamily="34" charset="-120"/>
                <a:ea typeface="微軟正黑體" panose="020B0604030504040204" pitchFamily="34" charset="-120"/>
              </a:rPr>
              <a:t>數</a:t>
            </a:r>
            <a:r>
              <a:rPr lang="zh-TW" altLang="zh-TW" sz="1800" b="1" dirty="0">
                <a:solidFill>
                  <a:srgbClr val="C00000"/>
                </a:solidFill>
                <a:latin typeface="微軟正黑體" panose="020B0604030504040204" pitchFamily="34" charset="-120"/>
                <a:ea typeface="微軟正黑體" panose="020B0604030504040204" pitchFamily="34" charset="-120"/>
              </a:rPr>
              <a:t>高於</a:t>
            </a:r>
            <a:r>
              <a:rPr lang="en-US" altLang="zh-TW" sz="1800" b="1" dirty="0">
                <a:solidFill>
                  <a:srgbClr val="C00000"/>
                </a:solidFill>
                <a:latin typeface="微軟正黑體" panose="020B0604030504040204" pitchFamily="34" charset="-120"/>
                <a:ea typeface="微軟正黑體" panose="020B0604030504040204" pitchFamily="34" charset="-120"/>
              </a:rPr>
              <a:t>100</a:t>
            </a:r>
            <a:r>
              <a:rPr lang="zh-TW" altLang="zh-TW" sz="1800" b="1" dirty="0">
                <a:solidFill>
                  <a:srgbClr val="C00000"/>
                </a:solidFill>
                <a:latin typeface="微軟正黑體" panose="020B0604030504040204" pitchFamily="34" charset="-120"/>
                <a:ea typeface="微軟正黑體" panose="020B0604030504040204" pitchFamily="34" charset="-120"/>
              </a:rPr>
              <a:t>分</a:t>
            </a:r>
            <a:r>
              <a:rPr lang="zh-TW" altLang="zh-TW" sz="1800" b="1" dirty="0" smtClean="0">
                <a:solidFill>
                  <a:srgbClr val="C00000"/>
                </a:solidFill>
                <a:latin typeface="微軟正黑體" panose="020B0604030504040204" pitchFamily="34" charset="-120"/>
                <a:ea typeface="微軟正黑體" panose="020B0604030504040204" pitchFamily="34" charset="-120"/>
              </a:rPr>
              <a:t>，以</a:t>
            </a:r>
            <a:r>
              <a:rPr lang="en-US" altLang="zh-TW" sz="1800" b="1" dirty="0">
                <a:solidFill>
                  <a:srgbClr val="C00000"/>
                </a:solidFill>
                <a:latin typeface="微軟正黑體" panose="020B0604030504040204" pitchFamily="34" charset="-120"/>
                <a:ea typeface="微軟正黑體" panose="020B0604030504040204" pitchFamily="34" charset="-120"/>
              </a:rPr>
              <a:t>100</a:t>
            </a:r>
            <a:r>
              <a:rPr lang="zh-TW" altLang="zh-TW" sz="1800" b="1" dirty="0">
                <a:solidFill>
                  <a:srgbClr val="C00000"/>
                </a:solidFill>
                <a:latin typeface="微軟正黑體" panose="020B0604030504040204" pitchFamily="34" charset="-120"/>
                <a:ea typeface="微軟正黑體" panose="020B0604030504040204" pitchFamily="34" charset="-120"/>
              </a:rPr>
              <a:t>分計。</a:t>
            </a:r>
            <a:endParaRPr lang="zh-TW" altLang="en-US" sz="1800" b="1" dirty="0">
              <a:solidFill>
                <a:srgbClr val="C000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4942251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18542" y="-17636"/>
            <a:ext cx="12071871" cy="1170252"/>
          </a:xfrm>
        </p:spPr>
        <p:txBody>
          <a:bodyPr vert="horz" lIns="109740" tIns="54869" rIns="109740" bIns="54869" rtlCol="0" anchor="ctr">
            <a:normAutofit fontScale="90000"/>
          </a:bodyPr>
          <a:lstStyle/>
          <a:p>
            <a:pPr marL="152400" indent="-152400">
              <a:lnSpc>
                <a:spcPct val="150000"/>
              </a:lnSpc>
              <a:spcBef>
                <a:spcPts val="300"/>
              </a:spcBef>
              <a:spcAft>
                <a:spcPts val="300"/>
              </a:spcAft>
            </a:pPr>
            <a:r>
              <a:rPr lang="zh-TW" altLang="zh-TW" sz="4400" b="1" kern="100" dirty="0">
                <a:solidFill>
                  <a:srgbClr val="C00000"/>
                </a:solidFill>
                <a:latin typeface="微軟正黑體" panose="020B0604030504040204" pitchFamily="34" charset="-120"/>
                <a:ea typeface="微軟正黑體" panose="020B0604030504040204" pitchFamily="34" charset="-120"/>
              </a:rPr>
              <a:t>壹、推動心理健康促進及自殺防治業務（</a:t>
            </a:r>
            <a:r>
              <a:rPr lang="en-US" altLang="zh-TW" sz="4400" b="1" kern="100" dirty="0">
                <a:solidFill>
                  <a:srgbClr val="C00000"/>
                </a:solidFill>
                <a:latin typeface="微軟正黑體" panose="020B0604030504040204" pitchFamily="34" charset="-120"/>
                <a:ea typeface="微軟正黑體" panose="020B0604030504040204" pitchFamily="34" charset="-120"/>
              </a:rPr>
              <a:t>20</a:t>
            </a:r>
            <a:r>
              <a:rPr lang="zh-TW" altLang="zh-TW" sz="4400" b="1" kern="100" dirty="0">
                <a:solidFill>
                  <a:srgbClr val="C00000"/>
                </a:solidFill>
                <a:latin typeface="微軟正黑體" panose="020B0604030504040204" pitchFamily="34" charset="-120"/>
                <a:ea typeface="微軟正黑體" panose="020B0604030504040204" pitchFamily="34" charset="-120"/>
              </a:rPr>
              <a:t>分</a:t>
            </a:r>
            <a:r>
              <a:rPr lang="en-US" altLang="zh-TW" sz="4400" b="1" kern="100" dirty="0">
                <a:solidFill>
                  <a:srgbClr val="C00000"/>
                </a:solidFill>
                <a:latin typeface="微軟正黑體" panose="020B0604030504040204" pitchFamily="34" charset="-120"/>
                <a:ea typeface="微軟正黑體" panose="020B0604030504040204" pitchFamily="34" charset="-120"/>
              </a:rPr>
              <a:t>-25</a:t>
            </a:r>
            <a:r>
              <a:rPr lang="zh-TW" altLang="zh-TW" sz="4400" b="1" kern="100" dirty="0">
                <a:solidFill>
                  <a:srgbClr val="C00000"/>
                </a:solidFill>
                <a:latin typeface="微軟正黑體" panose="020B0604030504040204" pitchFamily="34" charset="-120"/>
                <a:ea typeface="微軟正黑體" panose="020B0604030504040204" pitchFamily="34" charset="-120"/>
              </a:rPr>
              <a:t>分）</a:t>
            </a:r>
            <a:endParaRPr lang="zh-TW" altLang="zh-TW" sz="4400" b="1" kern="100" dirty="0">
              <a:solidFill>
                <a:srgbClr val="C00000"/>
              </a:solidFill>
              <a:latin typeface="微軟正黑體" panose="020B0604030504040204" pitchFamily="34" charset="-120"/>
              <a:ea typeface="微軟正黑體" panose="020B0604030504040204" pitchFamily="34" charset="-120"/>
              <a:cs typeface="Times New Roman"/>
            </a:endParaRPr>
          </a:p>
        </p:txBody>
      </p:sp>
      <p:sp>
        <p:nvSpPr>
          <p:cNvPr id="5" name="投影片編號版面配置區 4"/>
          <p:cNvSpPr>
            <a:spLocks noGrp="1"/>
          </p:cNvSpPr>
          <p:nvPr>
            <p:ph type="sldNum" sz="quarter" idx="12"/>
          </p:nvPr>
        </p:nvSpPr>
        <p:spPr/>
        <p:txBody>
          <a:bodyPr/>
          <a:lstStyle/>
          <a:p>
            <a:fld id="{49DB8E00-BE99-4E8A-8069-EA540625361B}" type="slidenum">
              <a:rPr lang="zh-TW" altLang="en-US" smtClean="0"/>
              <a:pPr/>
              <a:t>4</a:t>
            </a:fld>
            <a:endParaRPr lang="zh-TW" altLang="en-US"/>
          </a:p>
        </p:txBody>
      </p:sp>
      <p:graphicFrame>
        <p:nvGraphicFramePr>
          <p:cNvPr id="6" name="表格 5"/>
          <p:cNvGraphicFramePr>
            <a:graphicFrameLocks noGrp="1"/>
          </p:cNvGraphicFramePr>
          <p:nvPr>
            <p:extLst>
              <p:ext uri="{D42A27DB-BD31-4B8C-83A1-F6EECF244321}">
                <p14:modId xmlns:p14="http://schemas.microsoft.com/office/powerpoint/2010/main" val="3019173534"/>
              </p:ext>
            </p:extLst>
          </p:nvPr>
        </p:nvGraphicFramePr>
        <p:xfrm>
          <a:off x="406574" y="1134492"/>
          <a:ext cx="11521280" cy="5198864"/>
        </p:xfrm>
        <a:graphic>
          <a:graphicData uri="http://schemas.openxmlformats.org/drawingml/2006/table">
            <a:tbl>
              <a:tblPr firstRow="1" firstCol="1" lastRow="1" lastCol="1" bandRow="1" bandCol="1">
                <a:tableStyleId>{2D5ABB26-0587-4C30-8999-92F81FD0307C}</a:tableStyleId>
              </a:tblPr>
              <a:tblGrid>
                <a:gridCol w="2088232"/>
                <a:gridCol w="8580191"/>
                <a:gridCol w="852857"/>
              </a:tblGrid>
              <a:tr h="648072">
                <a:tc>
                  <a:txBody>
                    <a:bodyPr/>
                    <a:lstStyle/>
                    <a:p>
                      <a:pPr algn="just">
                        <a:lnSpc>
                          <a:spcPct val="150000"/>
                        </a:lnSpc>
                        <a:spcAft>
                          <a:spcPts val="0"/>
                        </a:spcAft>
                      </a:pPr>
                      <a:r>
                        <a:rPr lang="zh-TW" sz="2000" kern="100" dirty="0">
                          <a:solidFill>
                            <a:schemeClr val="bg1"/>
                          </a:solidFill>
                          <a:effectLst/>
                          <a:latin typeface="微軟正黑體" panose="020B0604030504040204" pitchFamily="34" charset="-120"/>
                          <a:ea typeface="微軟正黑體" panose="020B0604030504040204" pitchFamily="34" charset="-120"/>
                        </a:rPr>
                        <a:t>考 評 指 標</a:t>
                      </a:r>
                      <a:endParaRPr lang="zh-TW" sz="2000" kern="100" dirty="0">
                        <a:solidFill>
                          <a:schemeClr val="bg1"/>
                        </a:solidFill>
                        <a:effectLst/>
                        <a:latin typeface="微軟正黑體" panose="020B0604030504040204" pitchFamily="34" charset="-120"/>
                        <a:ea typeface="微軟正黑體" panose="020B0604030504040204" pitchFamily="34" charset="-120"/>
                        <a:cs typeface="Times New Roman"/>
                      </a:endParaRPr>
                    </a:p>
                  </a:txBody>
                  <a:tcPr marL="40175" marR="40175" marT="0" marB="0" anchor="ctr">
                    <a:lnR w="12700" cap="flat" cmpd="sng" algn="ctr">
                      <a:solidFill>
                        <a:schemeClr val="bg1">
                          <a:lumMod val="85000"/>
                        </a:schemeClr>
                      </a:solidFill>
                      <a:prstDash val="sysDash"/>
                      <a:round/>
                      <a:headEnd type="none" w="med" len="med"/>
                      <a:tailEnd type="none" w="med" len="med"/>
                    </a:lnR>
                    <a:lnB w="12700" cap="flat" cmpd="sng" algn="ctr">
                      <a:solidFill>
                        <a:schemeClr val="tx1"/>
                      </a:solidFill>
                      <a:prstDash val="solid"/>
                      <a:round/>
                      <a:headEnd type="none" w="med" len="med"/>
                      <a:tailEnd type="none" w="med" len="med"/>
                    </a:lnB>
                    <a:solidFill>
                      <a:srgbClr val="4F81BD"/>
                    </a:solidFill>
                  </a:tcPr>
                </a:tc>
                <a:tc>
                  <a:txBody>
                    <a:bodyPr/>
                    <a:lstStyle/>
                    <a:p>
                      <a:pPr algn="ctr">
                        <a:lnSpc>
                          <a:spcPct val="150000"/>
                        </a:lnSpc>
                        <a:spcAft>
                          <a:spcPts val="0"/>
                        </a:spcAft>
                      </a:pPr>
                      <a:r>
                        <a:rPr lang="zh-TW" altLang="en-US" sz="2000" kern="100" dirty="0" smtClean="0">
                          <a:solidFill>
                            <a:schemeClr val="bg1"/>
                          </a:solidFill>
                          <a:effectLst/>
                          <a:latin typeface="微軟正黑體" panose="020B0604030504040204" pitchFamily="34" charset="-120"/>
                          <a:ea typeface="微軟正黑體" panose="020B0604030504040204" pitchFamily="34" charset="-120"/>
                          <a:cs typeface="Times New Roman"/>
                        </a:rPr>
                        <a:t>評分標準</a:t>
                      </a:r>
                      <a:endParaRPr lang="zh-TW" altLang="zh-TW" sz="2000" kern="100" dirty="0">
                        <a:solidFill>
                          <a:schemeClr val="bg1"/>
                        </a:solidFill>
                        <a:effectLst/>
                        <a:latin typeface="微軟正黑體" panose="020B0604030504040204" pitchFamily="34" charset="-120"/>
                        <a:ea typeface="微軟正黑體" panose="020B0604030504040204" pitchFamily="34" charset="-120"/>
                        <a:cs typeface="Times New Roman"/>
                      </a:endParaRPr>
                    </a:p>
                  </a:txBody>
                  <a:tcPr marL="40175" marR="40175"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tx1"/>
                      </a:solidFill>
                      <a:prstDash val="sysDash"/>
                      <a:round/>
                      <a:headEnd type="none" w="med" len="med"/>
                      <a:tailEnd type="none" w="med" len="med"/>
                    </a:lnR>
                    <a:lnB w="12700" cap="flat" cmpd="sng" algn="ctr">
                      <a:solidFill>
                        <a:schemeClr val="tx1"/>
                      </a:solidFill>
                      <a:prstDash val="solid"/>
                      <a:round/>
                      <a:headEnd type="none" w="med" len="med"/>
                      <a:tailEnd type="none" w="med" len="med"/>
                    </a:lnB>
                    <a:solidFill>
                      <a:srgbClr val="4F81BD"/>
                    </a:solidFill>
                  </a:tcPr>
                </a:tc>
                <a:tc>
                  <a:txBody>
                    <a:bodyPr/>
                    <a:lstStyle/>
                    <a:p>
                      <a:pPr algn="ctr">
                        <a:lnSpc>
                          <a:spcPct val="150000"/>
                        </a:lnSpc>
                        <a:spcAft>
                          <a:spcPts val="0"/>
                        </a:spcAft>
                      </a:pPr>
                      <a:r>
                        <a:rPr lang="zh-TW" altLang="en-US" sz="2000" kern="100" dirty="0" smtClean="0">
                          <a:solidFill>
                            <a:schemeClr val="bg1"/>
                          </a:solidFill>
                          <a:effectLst/>
                          <a:latin typeface="微軟正黑體" panose="020B0604030504040204" pitchFamily="34" charset="-120"/>
                          <a:ea typeface="微軟正黑體" panose="020B0604030504040204" pitchFamily="34" charset="-120"/>
                          <a:cs typeface="Times New Roman"/>
                        </a:rPr>
                        <a:t>配分</a:t>
                      </a:r>
                      <a:endParaRPr lang="zh-TW" sz="2000" kern="100" dirty="0">
                        <a:solidFill>
                          <a:schemeClr val="bg1"/>
                        </a:solidFill>
                        <a:effectLst/>
                        <a:latin typeface="微軟正黑體" panose="020B0604030504040204" pitchFamily="34" charset="-120"/>
                        <a:ea typeface="微軟正黑體" panose="020B0604030504040204" pitchFamily="34" charset="-120"/>
                        <a:cs typeface="Times New Roman"/>
                      </a:endParaRPr>
                    </a:p>
                  </a:txBody>
                  <a:tcPr marL="40175" marR="40175" marT="0" marB="0" anchor="ctr">
                    <a:lnL w="12700" cap="flat" cmpd="sng" algn="ctr">
                      <a:solidFill>
                        <a:schemeClr val="tx1"/>
                      </a:solidFill>
                      <a:prstDash val="sysDash"/>
                      <a:round/>
                      <a:headEnd type="none" w="med" len="med"/>
                      <a:tailEnd type="none" w="med" len="med"/>
                    </a:lnL>
                    <a:lnB w="12700" cap="flat" cmpd="sng" algn="ctr">
                      <a:solidFill>
                        <a:schemeClr val="tx1"/>
                      </a:solidFill>
                      <a:prstDash val="solid"/>
                      <a:round/>
                      <a:headEnd type="none" w="med" len="med"/>
                      <a:tailEnd type="none" w="med" len="med"/>
                    </a:lnB>
                    <a:solidFill>
                      <a:srgbClr val="4F81BD"/>
                    </a:solidFill>
                  </a:tcPr>
                </a:tc>
              </a:tr>
              <a:tr h="2067713">
                <a:tc>
                  <a:txBody>
                    <a:bodyPr/>
                    <a:lstStyle/>
                    <a:p>
                      <a:pPr marL="222250" indent="-267970" algn="just">
                        <a:lnSpc>
                          <a:spcPct val="150000"/>
                        </a:lnSpc>
                        <a:spcBef>
                          <a:spcPts val="300"/>
                        </a:spcBef>
                        <a:spcAft>
                          <a:spcPts val="300"/>
                        </a:spcAft>
                      </a:pPr>
                      <a:r>
                        <a:rPr lang="en-US" sz="1800" kern="100" dirty="0">
                          <a:effectLst/>
                          <a:latin typeface="微軟正黑體" panose="020B0604030504040204" pitchFamily="34" charset="-120"/>
                          <a:ea typeface="微軟正黑體" panose="020B0604030504040204" pitchFamily="34" charset="-120"/>
                        </a:rPr>
                        <a:t>(</a:t>
                      </a:r>
                      <a:r>
                        <a:rPr lang="zh-TW" sz="1800" kern="100" dirty="0">
                          <a:effectLst/>
                          <a:latin typeface="微軟正黑體" panose="020B0604030504040204" pitchFamily="34" charset="-120"/>
                          <a:ea typeface="微軟正黑體" panose="020B0604030504040204" pitchFamily="34" charset="-120"/>
                        </a:rPr>
                        <a:t>一</a:t>
                      </a:r>
                      <a:r>
                        <a:rPr lang="en-US" sz="1800" kern="100" dirty="0">
                          <a:effectLst/>
                          <a:latin typeface="微軟正黑體" panose="020B0604030504040204" pitchFamily="34" charset="-120"/>
                          <a:ea typeface="微軟正黑體" panose="020B0604030504040204" pitchFamily="34" charset="-120"/>
                        </a:rPr>
                        <a:t>)</a:t>
                      </a:r>
                      <a:r>
                        <a:rPr lang="zh-TW" sz="1800" kern="100" dirty="0">
                          <a:effectLst/>
                          <a:latin typeface="微軟正黑體" panose="020B0604030504040204" pitchFamily="34" charset="-120"/>
                          <a:ea typeface="微軟正黑體" panose="020B0604030504040204" pitchFamily="34" charset="-120"/>
                        </a:rPr>
                        <a:t>提供免費（或優惠）心理健康諮詢服務情形</a:t>
                      </a:r>
                      <a:endParaRPr lang="zh-TW" sz="1800" kern="100" dirty="0">
                        <a:effectLst/>
                        <a:latin typeface="微軟正黑體" panose="020B0604030504040204" pitchFamily="34" charset="-120"/>
                        <a:ea typeface="微軟正黑體" panose="020B0604030504040204" pitchFamily="34" charset="-120"/>
                        <a:cs typeface="Times New Roman"/>
                      </a:endParaRPr>
                    </a:p>
                  </a:txBody>
                  <a:tcPr marL="40175" marR="40175" marT="0" marB="0" anchor="ctr">
                    <a:lnR w="12700" cap="flat" cmpd="sng" algn="ctr">
                      <a:solidFill>
                        <a:schemeClr val="bg1">
                          <a:lumMod val="85000"/>
                        </a:schemeClr>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tcPr>
                </a:tc>
                <a:tc>
                  <a:txBody>
                    <a:bodyPr/>
                    <a:lstStyle/>
                    <a:p>
                      <a:pPr marL="182563" indent="-182563">
                        <a:lnSpc>
                          <a:spcPct val="150000"/>
                        </a:lnSpc>
                        <a:spcBef>
                          <a:spcPts val="300"/>
                        </a:spcBef>
                        <a:spcAft>
                          <a:spcPts val="300"/>
                        </a:spcAft>
                      </a:pPr>
                      <a:r>
                        <a:rPr lang="en-US"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1.108</a:t>
                      </a:r>
                      <a:r>
                        <a:rPr lang="zh-TW"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年較</a:t>
                      </a:r>
                      <a:r>
                        <a:rPr lang="en-US"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107</a:t>
                      </a:r>
                      <a:r>
                        <a:rPr lang="zh-TW"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年增加提供免費（或優惠）心理健康諮詢服務</a:t>
                      </a:r>
                      <a:r>
                        <a:rPr lang="zh-TW" altLang="zh-TW" sz="1800" b="1" u="none" kern="1200" dirty="0" smtClean="0">
                          <a:solidFill>
                            <a:srgbClr val="0070C0"/>
                          </a:solidFill>
                          <a:effectLst/>
                          <a:latin typeface="微軟正黑體" panose="020B0604030504040204" pitchFamily="34" charset="-120"/>
                          <a:ea typeface="微軟正黑體" panose="020B0604030504040204" pitchFamily="34" charset="-120"/>
                          <a:cs typeface="+mn-cs"/>
                        </a:rPr>
                        <a:t>行政區域</a:t>
                      </a:r>
                      <a:r>
                        <a:rPr lang="zh-TW"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數或</a:t>
                      </a:r>
                      <a:r>
                        <a:rPr lang="en-US"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108</a:t>
                      </a:r>
                      <a:r>
                        <a:rPr lang="zh-TW"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年可</a:t>
                      </a:r>
                      <a:r>
                        <a:rPr lang="zh-TW" altLang="en-US" sz="1800" b="1" kern="1200" dirty="0" smtClean="0">
                          <a:solidFill>
                            <a:srgbClr val="0070C0"/>
                          </a:solidFill>
                          <a:effectLst/>
                          <a:latin typeface="微軟正黑體" panose="020B0604030504040204" pitchFamily="34" charset="-120"/>
                          <a:ea typeface="微軟正黑體" panose="020B0604030504040204" pitchFamily="34" charset="-120"/>
                          <a:cs typeface="+mn-cs"/>
                        </a:rPr>
                        <a:t> </a:t>
                      </a:r>
                      <a:r>
                        <a:rPr lang="zh-TW"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提供免費（或優惠）心理健康諮詢服務之行政區域涵蓋率</a:t>
                      </a:r>
                      <a:endParaRPr lang="en-US"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endParaRPr>
                    </a:p>
                    <a:p>
                      <a:pPr marL="0" indent="0">
                        <a:lnSpc>
                          <a:spcPct val="150000"/>
                        </a:lnSpc>
                        <a:spcBef>
                          <a:spcPts val="300"/>
                        </a:spcBef>
                        <a:spcAft>
                          <a:spcPts val="300"/>
                        </a:spcAft>
                        <a:buFont typeface="Arial" panose="020B0604020202020204" pitchFamily="34" charset="0"/>
                        <a:buNone/>
                      </a:pPr>
                      <a:r>
                        <a:rPr lang="en-US" altLang="zh-TW" sz="1800" kern="1200" dirty="0" smtClean="0">
                          <a:solidFill>
                            <a:schemeClr val="tx1"/>
                          </a:solidFill>
                          <a:effectLst/>
                          <a:latin typeface="標楷體"/>
                          <a:ea typeface="標楷體"/>
                          <a:cs typeface="+mn-cs"/>
                        </a:rPr>
                        <a:t>▲</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6</a:t>
                      </a:r>
                      <a:r>
                        <a:rPr lang="zh-HK"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以上</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或達</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90%</a:t>
                      </a:r>
                      <a:r>
                        <a:rPr lang="zh-HK"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以上</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得</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6</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分，其他級距分數為</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5</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4</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3</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2</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1</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0</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分。</a:t>
                      </a:r>
                      <a:endParaRPr lang="en-US" altLang="zh-HK"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a:lnSpc>
                          <a:spcPct val="150000"/>
                        </a:lnSpc>
                        <a:spcBef>
                          <a:spcPts val="300"/>
                        </a:spcBef>
                        <a:spcAft>
                          <a:spcPts val="300"/>
                        </a:spcAft>
                      </a:pPr>
                      <a:r>
                        <a:rPr lang="en-US"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2.</a:t>
                      </a:r>
                      <a:r>
                        <a:rPr lang="zh-TW"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平均每個諮詢點每</a:t>
                      </a:r>
                      <a:r>
                        <a:rPr lang="zh-HK"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月</a:t>
                      </a:r>
                      <a:r>
                        <a:rPr lang="zh-TW"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提供心理健康諮詢服務</a:t>
                      </a:r>
                      <a:r>
                        <a:rPr lang="zh-HK"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時段數</a:t>
                      </a:r>
                      <a:endParaRPr lang="en-US" altLang="zh-HK" sz="1800" b="1" kern="1200" dirty="0" smtClean="0">
                        <a:solidFill>
                          <a:srgbClr val="0070C0"/>
                        </a:solidFill>
                        <a:effectLst/>
                        <a:latin typeface="微軟正黑體" panose="020B0604030504040204" pitchFamily="34" charset="-120"/>
                        <a:ea typeface="微軟正黑體" panose="020B0604030504040204" pitchFamily="34" charset="-120"/>
                        <a:cs typeface="+mn-cs"/>
                      </a:endParaRPr>
                    </a:p>
                    <a:p>
                      <a:pPr marL="0" marR="0" indent="0" algn="l" defTabSz="1097395" rtl="0" eaLnBrk="1" fontAlgn="auto" latinLnBrk="0" hangingPunct="1">
                        <a:lnSpc>
                          <a:spcPct val="150000"/>
                        </a:lnSpc>
                        <a:spcBef>
                          <a:spcPts val="300"/>
                        </a:spcBef>
                        <a:spcAft>
                          <a:spcPts val="300"/>
                        </a:spcAft>
                        <a:buClrTx/>
                        <a:buSzTx/>
                        <a:buFont typeface="Arial" panose="020B0604020202020204" pitchFamily="34" charset="0"/>
                        <a:buNone/>
                        <a:tabLst/>
                        <a:defRPr/>
                      </a:pPr>
                      <a:r>
                        <a:rPr lang="en-US" altLang="zh-TW" sz="1800" kern="1200" dirty="0" smtClean="0">
                          <a:solidFill>
                            <a:schemeClr val="tx1"/>
                          </a:solidFill>
                          <a:effectLst/>
                          <a:latin typeface="標楷體"/>
                          <a:ea typeface="標楷體"/>
                          <a:cs typeface="+mn-cs"/>
                        </a:rPr>
                        <a:t>▲</a:t>
                      </a:r>
                      <a:r>
                        <a:rPr lang="zh-HK"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臺灣本島縣市</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4</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或</a:t>
                      </a:r>
                      <a:r>
                        <a:rPr lang="zh-HK"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離島縣市</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2</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 得</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4</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分；其他級距分數為</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3</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2</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1</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0</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分。</a:t>
                      </a:r>
                      <a:endParaRPr lang="en-US" altLang="zh-HK"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tcPr>
                </a:tc>
                <a:tc>
                  <a:txBody>
                    <a:bodyPr/>
                    <a:lstStyle/>
                    <a:p>
                      <a:pPr>
                        <a:lnSpc>
                          <a:spcPct val="150000"/>
                        </a:lnSpc>
                        <a:spcBef>
                          <a:spcPts val="300"/>
                        </a:spcBef>
                        <a:spcAft>
                          <a:spcPts val="300"/>
                        </a:spcAft>
                      </a:pPr>
                      <a:r>
                        <a:rPr lang="en-US" altLang="zh-TW" sz="1800" kern="100" dirty="0" smtClean="0">
                          <a:effectLst/>
                          <a:latin typeface="微軟正黑體" panose="020B0604030504040204" pitchFamily="34" charset="-120"/>
                          <a:ea typeface="微軟正黑體" panose="020B0604030504040204" pitchFamily="34" charset="-120"/>
                          <a:cs typeface="Times New Roman"/>
                        </a:rPr>
                        <a:t>10</a:t>
                      </a:r>
                      <a:endParaRPr lang="zh-TW" sz="1800" kern="100" dirty="0">
                        <a:effectLst/>
                        <a:latin typeface="微軟正黑體" panose="020B0604030504040204" pitchFamily="34" charset="-120"/>
                        <a:ea typeface="微軟正黑體" panose="020B0604030504040204" pitchFamily="34" charset="-120"/>
                        <a:cs typeface="Times New Roman"/>
                      </a:endParaRPr>
                    </a:p>
                  </a:txBody>
                  <a:tcPr marL="68580" marR="68580" marT="0" marB="0" anchor="ctr">
                    <a:lnL w="12700" cap="flat" cmpd="sng" algn="ctr">
                      <a:solidFill>
                        <a:schemeClr val="tx1"/>
                      </a:solidFill>
                      <a:prstDash val="sysDash"/>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tcPr>
                </a:tc>
              </a:tr>
              <a:tr h="1331293">
                <a:tc>
                  <a:txBody>
                    <a:bodyPr/>
                    <a:lstStyle/>
                    <a:p>
                      <a:pPr algn="just">
                        <a:lnSpc>
                          <a:spcPct val="150000"/>
                        </a:lnSpc>
                        <a:spcBef>
                          <a:spcPts val="300"/>
                        </a:spcBef>
                        <a:spcAft>
                          <a:spcPts val="300"/>
                        </a:spcAft>
                      </a:pPr>
                      <a:r>
                        <a:rPr lang="en-US" sz="1800" kern="100" dirty="0">
                          <a:effectLst/>
                          <a:latin typeface="微軟正黑體" panose="020B0604030504040204" pitchFamily="34" charset="-120"/>
                          <a:ea typeface="微軟正黑體" panose="020B0604030504040204" pitchFamily="34" charset="-120"/>
                        </a:rPr>
                        <a:t>(</a:t>
                      </a:r>
                      <a:r>
                        <a:rPr lang="zh-TW" sz="1800" kern="100" dirty="0">
                          <a:effectLst/>
                          <a:latin typeface="微軟正黑體" panose="020B0604030504040204" pitchFamily="34" charset="-120"/>
                          <a:ea typeface="微軟正黑體" panose="020B0604030504040204" pitchFamily="34" charset="-120"/>
                        </a:rPr>
                        <a:t>二</a:t>
                      </a:r>
                      <a:r>
                        <a:rPr lang="en-US" sz="1800" kern="100" dirty="0">
                          <a:effectLst/>
                          <a:latin typeface="微軟正黑體" panose="020B0604030504040204" pitchFamily="34" charset="-120"/>
                          <a:ea typeface="微軟正黑體" panose="020B0604030504040204" pitchFamily="34" charset="-120"/>
                        </a:rPr>
                        <a:t>)</a:t>
                      </a:r>
                      <a:r>
                        <a:rPr lang="zh-TW" sz="1800" kern="100" dirty="0">
                          <a:effectLst/>
                          <a:latin typeface="微軟正黑體" panose="020B0604030504040204" pitchFamily="34" charset="-120"/>
                          <a:ea typeface="微軟正黑體" panose="020B0604030504040204" pitchFamily="34" charset="-120"/>
                        </a:rPr>
                        <a:t>自殺通報關懷訪視服務成效</a:t>
                      </a:r>
                      <a:endParaRPr lang="zh-TW" sz="1800" kern="100" dirty="0">
                        <a:effectLst/>
                        <a:latin typeface="微軟正黑體" panose="020B0604030504040204" pitchFamily="34" charset="-120"/>
                        <a:ea typeface="微軟正黑體" panose="020B0604030504040204" pitchFamily="34" charset="-120"/>
                        <a:cs typeface="Times New Roman"/>
                      </a:endParaRPr>
                    </a:p>
                  </a:txBody>
                  <a:tcPr marL="40175" marR="40175" marT="0" marB="0" anchor="ctr">
                    <a:lnR w="12700" cap="flat" cmpd="sng" algn="ctr">
                      <a:solidFill>
                        <a:schemeClr val="bg1">
                          <a:lumMod val="85000"/>
                        </a:schemeClr>
                      </a:solidFill>
                      <a:prstDash val="sysDash"/>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spcBef>
                          <a:spcPts val="300"/>
                        </a:spcBef>
                        <a:spcAft>
                          <a:spcPts val="300"/>
                        </a:spcAft>
                      </a:pPr>
                      <a:r>
                        <a:rPr lang="en-US" altLang="zh-TW" sz="1800" b="1" kern="100" dirty="0" smtClean="0">
                          <a:solidFill>
                            <a:srgbClr val="0070C0"/>
                          </a:solidFill>
                          <a:effectLst/>
                          <a:latin typeface="微軟正黑體" panose="020B0604030504040204" pitchFamily="34" charset="-120"/>
                          <a:ea typeface="微軟正黑體" panose="020B0604030504040204" pitchFamily="34" charset="-120"/>
                          <a:cs typeface="Times New Roman"/>
                        </a:rPr>
                        <a:t>1.</a:t>
                      </a:r>
                      <a:r>
                        <a:rPr lang="zh-TW"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自殺通報關懷個案再自殺粗死亡率</a:t>
                      </a:r>
                      <a:endParaRPr lang="en-US"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endParaRPr>
                    </a:p>
                    <a:p>
                      <a:pPr>
                        <a:lnSpc>
                          <a:spcPct val="150000"/>
                        </a:lnSpc>
                        <a:spcBef>
                          <a:spcPts val="300"/>
                        </a:spcBef>
                        <a:spcAft>
                          <a:spcPts val="300"/>
                        </a:spcAft>
                      </a:pP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   </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再自殺粗死亡率較前一年</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(107</a:t>
                      </a:r>
                      <a:r>
                        <a:rPr lang="zh-HK"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年</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1</a:t>
                      </a:r>
                      <a:r>
                        <a:rPr lang="zh-HK"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至</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8</a:t>
                      </a:r>
                      <a:r>
                        <a:rPr lang="zh-HK"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月</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下降百分比</a:t>
                      </a:r>
                      <a:endPar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0" indent="0">
                        <a:lnSpc>
                          <a:spcPct val="150000"/>
                        </a:lnSpc>
                        <a:spcBef>
                          <a:spcPts val="300"/>
                        </a:spcBef>
                        <a:spcAft>
                          <a:spcPts val="300"/>
                        </a:spcAft>
                        <a:buFont typeface="Arial" panose="020B0604020202020204" pitchFamily="34" charset="0"/>
                        <a:buNone/>
                      </a:pPr>
                      <a:r>
                        <a:rPr lang="en-US" altLang="zh-TW" sz="1800" kern="1200" dirty="0" smtClean="0">
                          <a:solidFill>
                            <a:schemeClr val="tx1"/>
                          </a:solidFill>
                          <a:effectLst/>
                          <a:latin typeface="標楷體"/>
                          <a:ea typeface="標楷體"/>
                          <a:cs typeface="+mn-cs"/>
                        </a:rPr>
                        <a:t>▲</a:t>
                      </a:r>
                      <a:r>
                        <a:rPr lang="zh-TW" altLang="en-US" sz="1800" u="none" kern="1200" dirty="0" smtClean="0">
                          <a:solidFill>
                            <a:schemeClr val="tx1"/>
                          </a:solidFill>
                          <a:effectLst/>
                          <a:latin typeface="微軟正黑體" panose="020B0604030504040204" pitchFamily="34" charset="-120"/>
                          <a:ea typeface="微軟正黑體" panose="020B0604030504040204" pitchFamily="34" charset="-120"/>
                          <a:cs typeface="+mn-cs"/>
                        </a:rPr>
                        <a:t>下降</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10%</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或</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0</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人再自殺死亡</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得</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10</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分，其他依下降</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計分。</a:t>
                      </a:r>
                      <a:endPar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0" marR="0" indent="0" algn="l" defTabSz="1097395" rtl="0" eaLnBrk="1" fontAlgn="auto" latinLnBrk="0" hangingPunct="1">
                        <a:lnSpc>
                          <a:spcPct val="150000"/>
                        </a:lnSpc>
                        <a:spcBef>
                          <a:spcPts val="300"/>
                        </a:spcBef>
                        <a:spcAft>
                          <a:spcPts val="300"/>
                        </a:spcAft>
                        <a:buClrTx/>
                        <a:buSzTx/>
                        <a:buFontTx/>
                        <a:buNone/>
                        <a:tabLst/>
                        <a:defRPr/>
                      </a:pPr>
                      <a:r>
                        <a:rPr lang="en-US"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2.</a:t>
                      </a:r>
                      <a:r>
                        <a:rPr lang="zh-TW" altLang="zh-TW" sz="1800" b="1" u="none" kern="1200" dirty="0" smtClean="0">
                          <a:solidFill>
                            <a:srgbClr val="0070C0"/>
                          </a:solidFill>
                          <a:effectLst/>
                          <a:latin typeface="微軟正黑體" panose="020B0604030504040204" pitchFamily="34" charset="-120"/>
                          <a:ea typeface="微軟正黑體" panose="020B0604030504040204" pitchFamily="34" charset="-120"/>
                          <a:cs typeface="+mn-cs"/>
                        </a:rPr>
                        <a:t>自殺防治教育訓練之跨網絡單位類別數量（加分項目，配分</a:t>
                      </a:r>
                      <a:r>
                        <a:rPr lang="en-US" altLang="zh-TW" sz="1800" b="1" u="none" kern="1200" dirty="0" smtClean="0">
                          <a:solidFill>
                            <a:srgbClr val="0070C0"/>
                          </a:solidFill>
                          <a:effectLst/>
                          <a:latin typeface="微軟正黑體" panose="020B0604030504040204" pitchFamily="34" charset="-120"/>
                          <a:ea typeface="微軟正黑體" panose="020B0604030504040204" pitchFamily="34" charset="-120"/>
                          <a:cs typeface="+mn-cs"/>
                        </a:rPr>
                        <a:t>5</a:t>
                      </a:r>
                      <a:r>
                        <a:rPr lang="zh-TW" altLang="zh-TW" sz="1800" b="1" u="none" kern="1200" dirty="0" smtClean="0">
                          <a:solidFill>
                            <a:srgbClr val="0070C0"/>
                          </a:solidFill>
                          <a:effectLst/>
                          <a:latin typeface="微軟正黑體" panose="020B0604030504040204" pitchFamily="34" charset="-120"/>
                          <a:ea typeface="微軟正黑體" panose="020B0604030504040204" pitchFamily="34" charset="-120"/>
                          <a:cs typeface="+mn-cs"/>
                        </a:rPr>
                        <a:t>分）</a:t>
                      </a:r>
                    </a:p>
                    <a:p>
                      <a:pPr marL="0" indent="0">
                        <a:lnSpc>
                          <a:spcPct val="150000"/>
                        </a:lnSpc>
                        <a:spcBef>
                          <a:spcPts val="300"/>
                        </a:spcBef>
                        <a:spcAft>
                          <a:spcPts val="300"/>
                        </a:spcAft>
                        <a:buFont typeface="Arial" panose="020B0604020202020204" pitchFamily="34" charset="0"/>
                        <a:buNone/>
                      </a:pPr>
                      <a:r>
                        <a:rPr lang="en-US" altLang="zh-TW" sz="1800" kern="1200" dirty="0" smtClean="0">
                          <a:solidFill>
                            <a:schemeClr val="tx1"/>
                          </a:solidFill>
                          <a:effectLst/>
                          <a:latin typeface="標楷體"/>
                          <a:ea typeface="標楷體"/>
                          <a:cs typeface="+mn-cs"/>
                        </a:rPr>
                        <a:t>▲</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未跨網絡</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0</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分，</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2</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個以上每加</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1</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個加</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1</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分，最多</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5</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個（含以上）</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加</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5</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分。</a:t>
                      </a:r>
                      <a:endParaRPr lang="zh-TW" sz="1800" kern="100" dirty="0">
                        <a:effectLst/>
                        <a:latin typeface="微軟正黑體" panose="020B0604030504040204" pitchFamily="34" charset="-120"/>
                        <a:ea typeface="微軟正黑體" panose="020B0604030504040204" pitchFamily="34" charset="-120"/>
                        <a:cs typeface="Times New Roman"/>
                      </a:endParaRPr>
                    </a:p>
                  </a:txBody>
                  <a:tcPr marL="68580" marR="68580" marT="0" marB="0" anchor="ctr">
                    <a:lnL w="12700" cap="flat" cmpd="sng" algn="ctr">
                      <a:solidFill>
                        <a:schemeClr val="bg1">
                          <a:lumMod val="85000"/>
                        </a:schemeClr>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spcBef>
                          <a:spcPts val="300"/>
                        </a:spcBef>
                        <a:spcAft>
                          <a:spcPts val="300"/>
                        </a:spcAft>
                      </a:pPr>
                      <a:r>
                        <a:rPr lang="en-US" altLang="zh-TW" sz="1800" kern="100" dirty="0" smtClean="0">
                          <a:effectLst/>
                          <a:latin typeface="微軟正黑體" panose="020B0604030504040204" pitchFamily="34" charset="-120"/>
                          <a:ea typeface="微軟正黑體" panose="020B0604030504040204" pitchFamily="34" charset="-120"/>
                          <a:cs typeface="Times New Roman"/>
                        </a:rPr>
                        <a:t>10-15</a:t>
                      </a:r>
                      <a:endParaRPr lang="zh-TW" sz="1800" kern="100" dirty="0">
                        <a:effectLst/>
                        <a:latin typeface="微軟正黑體" panose="020B0604030504040204" pitchFamily="34" charset="-120"/>
                        <a:ea typeface="微軟正黑體" panose="020B0604030504040204" pitchFamily="34" charset="-120"/>
                        <a:cs typeface="Times New Roman"/>
                      </a:endParaRPr>
                    </a:p>
                  </a:txBody>
                  <a:tcPr marL="68580" marR="68580" marT="0" marB="0" anchor="ctr">
                    <a:lnL w="12700" cap="flat" cmpd="sng" algn="ctr">
                      <a:solidFill>
                        <a:schemeClr val="tx1"/>
                      </a:solidFill>
                      <a:prstDash val="sysDash"/>
                      <a:round/>
                      <a:headEnd type="none" w="med" len="med"/>
                      <a:tailEnd type="none" w="med" len="med"/>
                    </a:lnL>
                    <a:lnT w="12700" cap="flat" cmpd="sng" algn="ctr">
                      <a:solidFill>
                        <a:schemeClr val="tx1"/>
                      </a:solidFill>
                      <a:prstDash val="sysDash"/>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6153582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18542" y="-17636"/>
            <a:ext cx="11462351" cy="1170252"/>
          </a:xfrm>
        </p:spPr>
        <p:txBody>
          <a:bodyPr vert="horz" lIns="109740" tIns="54869" rIns="109740" bIns="54869" rtlCol="0" anchor="ctr">
            <a:normAutofit fontScale="90000"/>
          </a:bodyPr>
          <a:lstStyle/>
          <a:p>
            <a:pPr marL="152400" indent="-152400">
              <a:lnSpc>
                <a:spcPct val="150000"/>
              </a:lnSpc>
              <a:spcAft>
                <a:spcPts val="0"/>
              </a:spcAft>
            </a:pPr>
            <a:r>
              <a:rPr lang="zh-TW" altLang="zh-TW" sz="4400" b="1" kern="100" dirty="0">
                <a:solidFill>
                  <a:srgbClr val="C00000"/>
                </a:solidFill>
                <a:latin typeface="微軟正黑體" panose="020B0604030504040204" pitchFamily="34" charset="-120"/>
                <a:ea typeface="微軟正黑體" panose="020B0604030504040204" pitchFamily="34" charset="-120"/>
              </a:rPr>
              <a:t>貳、推動社區精神病人追蹤照護管理業務（</a:t>
            </a:r>
            <a:r>
              <a:rPr lang="en-US" altLang="zh-TW" sz="4400" b="1" kern="100" dirty="0">
                <a:solidFill>
                  <a:srgbClr val="C00000"/>
                </a:solidFill>
                <a:latin typeface="微軟正黑體" panose="020B0604030504040204" pitchFamily="34" charset="-120"/>
                <a:ea typeface="微軟正黑體" panose="020B0604030504040204" pitchFamily="34" charset="-120"/>
              </a:rPr>
              <a:t>20</a:t>
            </a:r>
            <a:r>
              <a:rPr lang="zh-TW" altLang="zh-TW" sz="4400" b="1" kern="100" dirty="0">
                <a:solidFill>
                  <a:srgbClr val="C00000"/>
                </a:solidFill>
                <a:latin typeface="微軟正黑體" panose="020B0604030504040204" pitchFamily="34" charset="-120"/>
                <a:ea typeface="微軟正黑體" panose="020B0604030504040204" pitchFamily="34" charset="-120"/>
              </a:rPr>
              <a:t>分）</a:t>
            </a:r>
            <a:endParaRPr lang="zh-TW" altLang="zh-TW" sz="4400" b="1" kern="100" dirty="0">
              <a:solidFill>
                <a:srgbClr val="C00000"/>
              </a:solidFill>
              <a:latin typeface="微軟正黑體" panose="020B0604030504040204" pitchFamily="34" charset="-120"/>
              <a:ea typeface="微軟正黑體" panose="020B0604030504040204" pitchFamily="34" charset="-120"/>
              <a:cs typeface="Times New Roman"/>
            </a:endParaRPr>
          </a:p>
        </p:txBody>
      </p:sp>
      <p:sp>
        <p:nvSpPr>
          <p:cNvPr id="5" name="投影片編號版面配置區 4"/>
          <p:cNvSpPr>
            <a:spLocks noGrp="1"/>
          </p:cNvSpPr>
          <p:nvPr>
            <p:ph type="sldNum" sz="quarter" idx="12"/>
          </p:nvPr>
        </p:nvSpPr>
        <p:spPr/>
        <p:txBody>
          <a:bodyPr/>
          <a:lstStyle/>
          <a:p>
            <a:fld id="{49DB8E00-BE99-4E8A-8069-EA540625361B}" type="slidenum">
              <a:rPr lang="zh-TW" altLang="en-US" smtClean="0"/>
              <a:pPr/>
              <a:t>5</a:t>
            </a:fld>
            <a:endParaRPr lang="zh-TW" altLang="en-US"/>
          </a:p>
        </p:txBody>
      </p:sp>
      <p:graphicFrame>
        <p:nvGraphicFramePr>
          <p:cNvPr id="6" name="表格 5"/>
          <p:cNvGraphicFramePr>
            <a:graphicFrameLocks noGrp="1"/>
          </p:cNvGraphicFramePr>
          <p:nvPr>
            <p:extLst>
              <p:ext uri="{D42A27DB-BD31-4B8C-83A1-F6EECF244321}">
                <p14:modId xmlns:p14="http://schemas.microsoft.com/office/powerpoint/2010/main" val="3437170938"/>
              </p:ext>
            </p:extLst>
          </p:nvPr>
        </p:nvGraphicFramePr>
        <p:xfrm>
          <a:off x="550590" y="1062484"/>
          <a:ext cx="11521280" cy="5110140"/>
        </p:xfrm>
        <a:graphic>
          <a:graphicData uri="http://schemas.openxmlformats.org/drawingml/2006/table">
            <a:tbl>
              <a:tblPr firstRow="1" firstCol="1" lastRow="1" lastCol="1" bandRow="1" bandCol="1">
                <a:tableStyleId>{2D5ABB26-0587-4C30-8999-92F81FD0307C}</a:tableStyleId>
              </a:tblPr>
              <a:tblGrid>
                <a:gridCol w="3600400"/>
                <a:gridCol w="7068023"/>
                <a:gridCol w="852857"/>
              </a:tblGrid>
              <a:tr h="529844">
                <a:tc>
                  <a:txBody>
                    <a:bodyPr/>
                    <a:lstStyle/>
                    <a:p>
                      <a:pPr algn="just">
                        <a:lnSpc>
                          <a:spcPct val="150000"/>
                        </a:lnSpc>
                        <a:spcAft>
                          <a:spcPts val="0"/>
                        </a:spcAft>
                      </a:pPr>
                      <a:r>
                        <a:rPr lang="zh-TW" sz="1800" kern="100" dirty="0">
                          <a:solidFill>
                            <a:schemeClr val="bg1"/>
                          </a:solidFill>
                          <a:effectLst/>
                          <a:latin typeface="微軟正黑體" panose="020B0604030504040204" pitchFamily="34" charset="-120"/>
                          <a:ea typeface="微軟正黑體" panose="020B0604030504040204" pitchFamily="34" charset="-120"/>
                        </a:rPr>
                        <a:t>考 評 指 標</a:t>
                      </a:r>
                      <a:endParaRPr lang="zh-TW" sz="1800" kern="100" dirty="0">
                        <a:solidFill>
                          <a:schemeClr val="bg1"/>
                        </a:solidFill>
                        <a:effectLst/>
                        <a:latin typeface="微軟正黑體" panose="020B0604030504040204" pitchFamily="34" charset="-120"/>
                        <a:ea typeface="微軟正黑體" panose="020B0604030504040204" pitchFamily="34" charset="-120"/>
                        <a:cs typeface="Times New Roman"/>
                      </a:endParaRPr>
                    </a:p>
                  </a:txBody>
                  <a:tcPr marL="40175" marR="40175" marT="0" marB="0" anchor="ctr">
                    <a:lnR w="12700" cap="flat" cmpd="sng" algn="ctr">
                      <a:solidFill>
                        <a:schemeClr val="tx1"/>
                      </a:solidFill>
                      <a:prstDash val="sysDash"/>
                      <a:round/>
                      <a:headEnd type="none" w="med" len="med"/>
                      <a:tailEnd type="none" w="med" len="med"/>
                    </a:lnR>
                    <a:lnB w="12700" cap="flat" cmpd="sng" algn="ctr">
                      <a:solidFill>
                        <a:schemeClr val="tx1"/>
                      </a:solidFill>
                      <a:prstDash val="solid"/>
                      <a:round/>
                      <a:headEnd type="none" w="med" len="med"/>
                      <a:tailEnd type="none" w="med" len="med"/>
                    </a:lnB>
                    <a:solidFill>
                      <a:srgbClr val="4F81BD"/>
                    </a:solidFill>
                  </a:tcPr>
                </a:tc>
                <a:tc>
                  <a:txBody>
                    <a:bodyPr/>
                    <a:lstStyle/>
                    <a:p>
                      <a:pPr algn="ctr">
                        <a:lnSpc>
                          <a:spcPct val="150000"/>
                        </a:lnSpc>
                        <a:spcAft>
                          <a:spcPts val="0"/>
                        </a:spcAft>
                      </a:pPr>
                      <a:r>
                        <a:rPr lang="zh-TW" altLang="en-US" sz="1800" kern="100" dirty="0" smtClean="0">
                          <a:solidFill>
                            <a:schemeClr val="bg1"/>
                          </a:solidFill>
                          <a:effectLst/>
                          <a:latin typeface="微軟正黑體" panose="020B0604030504040204" pitchFamily="34" charset="-120"/>
                          <a:ea typeface="微軟正黑體" panose="020B0604030504040204" pitchFamily="34" charset="-120"/>
                          <a:cs typeface="Times New Roman"/>
                        </a:rPr>
                        <a:t>評分標準</a:t>
                      </a:r>
                      <a:endParaRPr lang="zh-TW" altLang="zh-TW" sz="1800" kern="100" dirty="0">
                        <a:solidFill>
                          <a:schemeClr val="bg1"/>
                        </a:solidFill>
                        <a:effectLst/>
                        <a:latin typeface="微軟正黑體" panose="020B0604030504040204" pitchFamily="34" charset="-120"/>
                        <a:ea typeface="微軟正黑體" panose="020B0604030504040204" pitchFamily="34" charset="-120"/>
                        <a:cs typeface="Times New Roman"/>
                      </a:endParaRPr>
                    </a:p>
                  </a:txBody>
                  <a:tcPr marL="40175" marR="40175" marT="0" marB="0" anchor="ct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B w="12700" cap="flat" cmpd="sng" algn="ctr">
                      <a:solidFill>
                        <a:schemeClr val="tx1"/>
                      </a:solidFill>
                      <a:prstDash val="solid"/>
                      <a:round/>
                      <a:headEnd type="none" w="med" len="med"/>
                      <a:tailEnd type="none" w="med" len="med"/>
                    </a:lnB>
                    <a:solidFill>
                      <a:srgbClr val="4F81BD"/>
                    </a:solidFill>
                  </a:tcPr>
                </a:tc>
                <a:tc>
                  <a:txBody>
                    <a:bodyPr/>
                    <a:lstStyle/>
                    <a:p>
                      <a:pPr algn="ctr">
                        <a:lnSpc>
                          <a:spcPct val="150000"/>
                        </a:lnSpc>
                        <a:spcAft>
                          <a:spcPts val="0"/>
                        </a:spcAft>
                      </a:pPr>
                      <a:r>
                        <a:rPr lang="zh-TW" altLang="en-US" sz="1800" kern="100" dirty="0" smtClean="0">
                          <a:solidFill>
                            <a:schemeClr val="bg1"/>
                          </a:solidFill>
                          <a:effectLst/>
                          <a:latin typeface="微軟正黑體" panose="020B0604030504040204" pitchFamily="34" charset="-120"/>
                          <a:ea typeface="微軟正黑體" panose="020B0604030504040204" pitchFamily="34" charset="-120"/>
                          <a:cs typeface="Times New Roman"/>
                        </a:rPr>
                        <a:t>配分</a:t>
                      </a:r>
                      <a:endParaRPr lang="zh-TW" sz="1800" kern="100" dirty="0">
                        <a:solidFill>
                          <a:schemeClr val="bg1"/>
                        </a:solidFill>
                        <a:effectLst/>
                        <a:latin typeface="微軟正黑體" panose="020B0604030504040204" pitchFamily="34" charset="-120"/>
                        <a:ea typeface="微軟正黑體" panose="020B0604030504040204" pitchFamily="34" charset="-120"/>
                        <a:cs typeface="Times New Roman"/>
                      </a:endParaRPr>
                    </a:p>
                  </a:txBody>
                  <a:tcPr marL="40175" marR="40175" marT="0" marB="0" anchor="ctr">
                    <a:lnL w="12700" cap="flat" cmpd="sng" algn="ctr">
                      <a:solidFill>
                        <a:schemeClr val="tx1"/>
                      </a:solidFill>
                      <a:prstDash val="sysDash"/>
                      <a:round/>
                      <a:headEnd type="none" w="med" len="med"/>
                      <a:tailEnd type="none" w="med" len="med"/>
                    </a:lnL>
                    <a:lnB w="12700" cap="flat" cmpd="sng" algn="ctr">
                      <a:solidFill>
                        <a:schemeClr val="tx1"/>
                      </a:solidFill>
                      <a:prstDash val="solid"/>
                      <a:round/>
                      <a:headEnd type="none" w="med" len="med"/>
                      <a:tailEnd type="none" w="med" len="med"/>
                    </a:lnB>
                    <a:solidFill>
                      <a:srgbClr val="4F81BD"/>
                    </a:solidFill>
                  </a:tcPr>
                </a:tc>
              </a:tr>
              <a:tr h="1367858">
                <a:tc>
                  <a:txBody>
                    <a:bodyPr/>
                    <a:lstStyle/>
                    <a:p>
                      <a:pPr marL="269875" indent="-338455">
                        <a:lnSpc>
                          <a:spcPct val="100000"/>
                        </a:lnSpc>
                        <a:spcBef>
                          <a:spcPts val="200"/>
                        </a:spcBef>
                        <a:spcAft>
                          <a:spcPts val="200"/>
                        </a:spcAft>
                      </a:pPr>
                      <a:r>
                        <a:rPr lang="en-US" sz="1800" kern="100" dirty="0">
                          <a:effectLst/>
                          <a:latin typeface="微軟正黑體" panose="020B0604030504040204" pitchFamily="34" charset="-120"/>
                          <a:ea typeface="微軟正黑體" panose="020B0604030504040204" pitchFamily="34" charset="-120"/>
                        </a:rPr>
                        <a:t> (</a:t>
                      </a:r>
                      <a:r>
                        <a:rPr lang="zh-TW" sz="1800" kern="100" dirty="0">
                          <a:effectLst/>
                          <a:latin typeface="微軟正黑體" panose="020B0604030504040204" pitchFamily="34" charset="-120"/>
                          <a:ea typeface="微軟正黑體" panose="020B0604030504040204" pitchFamily="34" charset="-120"/>
                        </a:rPr>
                        <a:t>三</a:t>
                      </a:r>
                      <a:r>
                        <a:rPr lang="en-US" sz="1800" kern="100" dirty="0">
                          <a:effectLst/>
                          <a:latin typeface="微軟正黑體" panose="020B0604030504040204" pitchFamily="34" charset="-120"/>
                          <a:ea typeface="微軟正黑體" panose="020B0604030504040204" pitchFamily="34" charset="-120"/>
                        </a:rPr>
                        <a:t>)</a:t>
                      </a:r>
                      <a:r>
                        <a:rPr lang="zh-TW" sz="1800" kern="100" dirty="0">
                          <a:effectLst/>
                          <a:latin typeface="微軟正黑體" panose="020B0604030504040204" pitchFamily="34" charset="-120"/>
                          <a:ea typeface="微軟正黑體" panose="020B0604030504040204" pitchFamily="34" charset="-120"/>
                        </a:rPr>
                        <a:t>轄區內精神追蹤照護個案自殺粗死亡率較前一年下降</a:t>
                      </a:r>
                      <a:endParaRPr lang="zh-TW" sz="1800" kern="100" dirty="0">
                        <a:effectLst/>
                        <a:latin typeface="微軟正黑體" panose="020B0604030504040204" pitchFamily="34" charset="-120"/>
                        <a:ea typeface="微軟正黑體" panose="020B0604030504040204" pitchFamily="34" charset="-120"/>
                        <a:cs typeface="Times New Roman"/>
                      </a:endParaRPr>
                    </a:p>
                  </a:txBody>
                  <a:tcPr marL="40175" marR="40175" marT="0" marB="0" anchor="ctr">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tcPr>
                </a:tc>
                <a:tc>
                  <a:txBody>
                    <a:bodyPr/>
                    <a:lstStyle/>
                    <a:p>
                      <a:pPr marL="182563" indent="-182563">
                        <a:lnSpc>
                          <a:spcPct val="100000"/>
                        </a:lnSpc>
                        <a:spcBef>
                          <a:spcPts val="200"/>
                        </a:spcBef>
                        <a:spcAft>
                          <a:spcPts val="200"/>
                        </a:spcAft>
                      </a:pPr>
                      <a:r>
                        <a:rPr lang="zh-TW"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轄區內精神追蹤照護個案自殺粗死亡率較前一年</a:t>
                      </a:r>
                      <a:r>
                        <a:rPr lang="en-US"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(107</a:t>
                      </a:r>
                      <a:r>
                        <a:rPr lang="zh-HK"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年</a:t>
                      </a:r>
                      <a:r>
                        <a:rPr lang="en-US"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1</a:t>
                      </a:r>
                      <a:r>
                        <a:rPr lang="zh-HK"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至</a:t>
                      </a:r>
                      <a:r>
                        <a:rPr lang="en-US"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8</a:t>
                      </a:r>
                      <a:r>
                        <a:rPr lang="zh-HK"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月</a:t>
                      </a:r>
                      <a:r>
                        <a:rPr lang="en-US"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a:t>
                      </a:r>
                      <a:r>
                        <a:rPr lang="zh-TW"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下降百分比</a:t>
                      </a:r>
                      <a:endParaRPr lang="en-US"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endParaRPr>
                    </a:p>
                    <a:p>
                      <a:pPr marL="0" marR="0" indent="0" algn="l" defTabSz="1097395" rtl="0" eaLnBrk="1" fontAlgn="auto" latinLnBrk="0" hangingPunct="1">
                        <a:lnSpc>
                          <a:spcPct val="100000"/>
                        </a:lnSpc>
                        <a:spcBef>
                          <a:spcPts val="200"/>
                        </a:spcBef>
                        <a:spcAft>
                          <a:spcPts val="200"/>
                        </a:spcAft>
                        <a:buClrTx/>
                        <a:buSzTx/>
                        <a:buFont typeface="Arial" panose="020B0604020202020204" pitchFamily="34" charset="0"/>
                        <a:buNone/>
                        <a:tabLst/>
                        <a:defRPr/>
                      </a:pPr>
                      <a:r>
                        <a:rPr lang="en-US" altLang="zh-TW" sz="1800" kern="1200" dirty="0" smtClean="0">
                          <a:solidFill>
                            <a:schemeClr val="tx1"/>
                          </a:solidFill>
                          <a:effectLst/>
                          <a:latin typeface="標楷體"/>
                          <a:ea typeface="標楷體"/>
                          <a:cs typeface="+mn-cs"/>
                        </a:rPr>
                        <a:t>▲</a:t>
                      </a:r>
                      <a:r>
                        <a:rPr lang="zh-TW" altLang="en-US" sz="1800" u="none" kern="1200" dirty="0" smtClean="0">
                          <a:solidFill>
                            <a:schemeClr val="tx1"/>
                          </a:solidFill>
                          <a:effectLst/>
                          <a:latin typeface="微軟正黑體" panose="020B0604030504040204" pitchFamily="34" charset="-120"/>
                          <a:ea typeface="微軟正黑體" panose="020B0604030504040204" pitchFamily="34" charset="-120"/>
                          <a:cs typeface="+mn-cs"/>
                        </a:rPr>
                        <a:t>下降</a:t>
                      </a:r>
                      <a:r>
                        <a:rPr lang="zh-TW" altLang="zh-TW" sz="1800" u="sng"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en-US" altLang="zh-TW" sz="1800" u="none" kern="1200" dirty="0" smtClean="0">
                          <a:solidFill>
                            <a:schemeClr val="tx1"/>
                          </a:solidFill>
                          <a:effectLst/>
                          <a:latin typeface="微軟正黑體" panose="020B0604030504040204" pitchFamily="34" charset="-120"/>
                          <a:ea typeface="微軟正黑體" panose="020B0604030504040204" pitchFamily="34" charset="-120"/>
                          <a:cs typeface="+mn-cs"/>
                        </a:rPr>
                        <a:t>10%</a:t>
                      </a:r>
                      <a:r>
                        <a:rPr lang="zh-TW" altLang="zh-TW" sz="1800" u="none" kern="1200" dirty="0" smtClean="0">
                          <a:solidFill>
                            <a:schemeClr val="tx1"/>
                          </a:solidFill>
                          <a:effectLst/>
                          <a:latin typeface="微軟正黑體" panose="020B0604030504040204" pitchFamily="34" charset="-120"/>
                          <a:ea typeface="微軟正黑體" panose="020B0604030504040204" pitchFamily="34" charset="-120"/>
                          <a:cs typeface="+mn-cs"/>
                        </a:rPr>
                        <a:t>或</a:t>
                      </a:r>
                      <a:r>
                        <a:rPr lang="en-US" altLang="zh-TW" sz="1800" u="none" kern="1200" dirty="0" smtClean="0">
                          <a:solidFill>
                            <a:schemeClr val="tx1"/>
                          </a:solidFill>
                          <a:effectLst/>
                          <a:latin typeface="微軟正黑體" panose="020B0604030504040204" pitchFamily="34" charset="-120"/>
                          <a:ea typeface="微軟正黑體" panose="020B0604030504040204" pitchFamily="34" charset="-120"/>
                          <a:cs typeface="+mn-cs"/>
                        </a:rPr>
                        <a:t>0</a:t>
                      </a:r>
                      <a:r>
                        <a:rPr lang="zh-TW" altLang="zh-TW" sz="1800" u="none" kern="1200" dirty="0" smtClean="0">
                          <a:solidFill>
                            <a:schemeClr val="tx1"/>
                          </a:solidFill>
                          <a:effectLst/>
                          <a:latin typeface="微軟正黑體" panose="020B0604030504040204" pitchFamily="34" charset="-120"/>
                          <a:ea typeface="微軟正黑體" panose="020B0604030504040204" pitchFamily="34" charset="-120"/>
                          <a:cs typeface="+mn-cs"/>
                        </a:rPr>
                        <a:t>人自殺死亡</a:t>
                      </a:r>
                      <a:r>
                        <a:rPr lang="zh-TW" altLang="en-US" sz="1800" u="none" kern="1200" dirty="0" smtClean="0">
                          <a:solidFill>
                            <a:schemeClr val="tx1"/>
                          </a:solidFill>
                          <a:effectLst/>
                          <a:latin typeface="微軟正黑體" panose="020B0604030504040204" pitchFamily="34" charset="-120"/>
                          <a:ea typeface="微軟正黑體" panose="020B0604030504040204" pitchFamily="34" charset="-120"/>
                          <a:cs typeface="+mn-cs"/>
                        </a:rPr>
                        <a:t>得</a:t>
                      </a:r>
                      <a:r>
                        <a:rPr lang="en-US" altLang="zh-TW" sz="1800" u="none" kern="1200" dirty="0" smtClean="0">
                          <a:solidFill>
                            <a:schemeClr val="tx1"/>
                          </a:solidFill>
                          <a:effectLst/>
                          <a:latin typeface="微軟正黑體" panose="020B0604030504040204" pitchFamily="34" charset="-120"/>
                          <a:ea typeface="微軟正黑體" panose="020B0604030504040204" pitchFamily="34" charset="-120"/>
                          <a:cs typeface="+mn-cs"/>
                        </a:rPr>
                        <a:t>5</a:t>
                      </a:r>
                      <a:r>
                        <a:rPr lang="zh-TW" altLang="en-US" sz="1800" u="none" kern="1200" dirty="0" smtClean="0">
                          <a:solidFill>
                            <a:schemeClr val="tx1"/>
                          </a:solidFill>
                          <a:effectLst/>
                          <a:latin typeface="微軟正黑體" panose="020B0604030504040204" pitchFamily="34" charset="-120"/>
                          <a:ea typeface="微軟正黑體" panose="020B0604030504040204" pitchFamily="34" charset="-120"/>
                          <a:cs typeface="+mn-cs"/>
                        </a:rPr>
                        <a:t>分，其他依下降</a:t>
                      </a:r>
                      <a:r>
                        <a:rPr lang="en-US" altLang="zh-TW" sz="1800" u="none"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計分。</a:t>
                      </a:r>
                      <a:endPar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nchor="ct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tcPr>
                </a:tc>
                <a:tc>
                  <a:txBody>
                    <a:bodyPr/>
                    <a:lstStyle/>
                    <a:p>
                      <a:pPr algn="ctr">
                        <a:lnSpc>
                          <a:spcPct val="100000"/>
                        </a:lnSpc>
                        <a:spcBef>
                          <a:spcPts val="200"/>
                        </a:spcBef>
                        <a:spcAft>
                          <a:spcPts val="200"/>
                        </a:spcAft>
                      </a:pPr>
                      <a:r>
                        <a:rPr lang="en-US" sz="1800" kern="100" dirty="0">
                          <a:effectLst/>
                          <a:latin typeface="微軟正黑體" panose="020B0604030504040204" pitchFamily="34" charset="-120"/>
                          <a:ea typeface="微軟正黑體" panose="020B0604030504040204" pitchFamily="34" charset="-120"/>
                          <a:cs typeface="Times New Roman"/>
                        </a:rPr>
                        <a:t>5</a:t>
                      </a:r>
                      <a:endParaRPr lang="zh-TW" sz="1800" kern="100" dirty="0">
                        <a:effectLst/>
                        <a:latin typeface="微軟正黑體" panose="020B0604030504040204" pitchFamily="34" charset="-120"/>
                        <a:ea typeface="微軟正黑體" panose="020B0604030504040204" pitchFamily="34" charset="-120"/>
                        <a:cs typeface="Times New Roman"/>
                      </a:endParaRPr>
                    </a:p>
                  </a:txBody>
                  <a:tcPr marL="68580" marR="68580" marT="0" marB="0" anchor="ctr">
                    <a:lnL w="12700" cap="flat" cmpd="sng" algn="ctr">
                      <a:solidFill>
                        <a:schemeClr val="tx1"/>
                      </a:solidFill>
                      <a:prstDash val="sysDash"/>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tcPr>
                </a:tc>
              </a:tr>
              <a:tr h="912127">
                <a:tc>
                  <a:txBody>
                    <a:bodyPr/>
                    <a:lstStyle/>
                    <a:p>
                      <a:pPr marL="269875" indent="-269875" algn="just">
                        <a:lnSpc>
                          <a:spcPct val="100000"/>
                        </a:lnSpc>
                        <a:spcBef>
                          <a:spcPts val="200"/>
                        </a:spcBef>
                        <a:spcAft>
                          <a:spcPts val="200"/>
                        </a:spcAft>
                        <a:tabLst>
                          <a:tab pos="228600" algn="l"/>
                        </a:tabLst>
                      </a:pPr>
                      <a:r>
                        <a:rPr lang="en-US" sz="1800" kern="100" dirty="0">
                          <a:effectLst/>
                          <a:latin typeface="微軟正黑體" panose="020B0604030504040204" pitchFamily="34" charset="-120"/>
                          <a:ea typeface="微軟正黑體" panose="020B0604030504040204" pitchFamily="34" charset="-120"/>
                        </a:rPr>
                        <a:t>(</a:t>
                      </a:r>
                      <a:r>
                        <a:rPr lang="zh-TW" sz="1800" kern="100" dirty="0">
                          <a:effectLst/>
                          <a:latin typeface="微軟正黑體" panose="020B0604030504040204" pitchFamily="34" charset="-120"/>
                          <a:ea typeface="微軟正黑體" panose="020B0604030504040204" pitchFamily="34" charset="-120"/>
                        </a:rPr>
                        <a:t>四</a:t>
                      </a:r>
                      <a:r>
                        <a:rPr lang="en-US" sz="1800" kern="100" dirty="0">
                          <a:effectLst/>
                          <a:latin typeface="微軟正黑體" panose="020B0604030504040204" pitchFamily="34" charset="-120"/>
                          <a:ea typeface="微軟正黑體" panose="020B0604030504040204" pitchFamily="34" charset="-120"/>
                        </a:rPr>
                        <a:t>)</a:t>
                      </a:r>
                      <a:r>
                        <a:rPr lang="zh-TW" sz="1800" kern="100" dirty="0">
                          <a:effectLst/>
                          <a:latin typeface="微軟正黑體" panose="020B0604030504040204" pitchFamily="34" charset="-120"/>
                          <a:ea typeface="微軟正黑體" panose="020B0604030504040204" pitchFamily="34" charset="-120"/>
                        </a:rPr>
                        <a:t>精神病人平均面</a:t>
                      </a:r>
                      <a:r>
                        <a:rPr lang="zh-TW" sz="1800" kern="100" dirty="0" smtClean="0">
                          <a:effectLst/>
                          <a:latin typeface="微軟正黑體" panose="020B0604030504040204" pitchFamily="34" charset="-120"/>
                          <a:ea typeface="微軟正黑體" panose="020B0604030504040204" pitchFamily="34" charset="-120"/>
                        </a:rPr>
                        <a:t>訪</a:t>
                      </a:r>
                      <a:r>
                        <a:rPr lang="zh-TW" altLang="en-US" sz="1800" kern="100" dirty="0" smtClean="0">
                          <a:effectLst/>
                          <a:latin typeface="微軟正黑體" panose="020B0604030504040204" pitchFamily="34" charset="-120"/>
                          <a:ea typeface="微軟正黑體" panose="020B0604030504040204" pitchFamily="34" charset="-120"/>
                        </a:rPr>
                        <a:t>本人</a:t>
                      </a:r>
                      <a:r>
                        <a:rPr lang="zh-TW" sz="1800" kern="100" dirty="0" smtClean="0">
                          <a:effectLst/>
                          <a:latin typeface="微軟正黑體" panose="020B0604030504040204" pitchFamily="34" charset="-120"/>
                          <a:ea typeface="微軟正黑體" panose="020B0604030504040204" pitchFamily="34" charset="-120"/>
                        </a:rPr>
                        <a:t>次數</a:t>
                      </a:r>
                      <a:endParaRPr lang="zh-TW" sz="1800" kern="100" dirty="0">
                        <a:effectLst/>
                        <a:latin typeface="微軟正黑體" panose="020B0604030504040204" pitchFamily="34" charset="-120"/>
                        <a:ea typeface="微軟正黑體" panose="020B0604030504040204" pitchFamily="34" charset="-120"/>
                        <a:cs typeface="Times New Roman"/>
                      </a:endParaRPr>
                    </a:p>
                  </a:txBody>
                  <a:tcPr marL="40175" marR="40175" marT="0" marB="0" anchor="ctr">
                    <a:lnR w="12700" cap="flat" cmpd="sng" algn="ctr">
                      <a:solidFill>
                        <a:schemeClr val="tx1"/>
                      </a:solidFill>
                      <a:prstDash val="sysDash"/>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tcPr>
                </a:tc>
                <a:tc>
                  <a:txBody>
                    <a:bodyPr/>
                    <a:lstStyle/>
                    <a:p>
                      <a:pPr algn="l">
                        <a:lnSpc>
                          <a:spcPct val="100000"/>
                        </a:lnSpc>
                        <a:spcBef>
                          <a:spcPts val="200"/>
                        </a:spcBef>
                        <a:spcAft>
                          <a:spcPts val="200"/>
                        </a:spcAft>
                      </a:pPr>
                      <a:r>
                        <a:rPr lang="zh-TW"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平均訪視次數</a:t>
                      </a:r>
                      <a:endParaRPr lang="en-US"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endParaRPr>
                    </a:p>
                    <a:p>
                      <a:pPr marL="0" marR="0" indent="0" algn="l" defTabSz="1097395" rtl="0" eaLnBrk="1" fontAlgn="auto" latinLnBrk="0" hangingPunct="1">
                        <a:lnSpc>
                          <a:spcPct val="100000"/>
                        </a:lnSpc>
                        <a:spcBef>
                          <a:spcPts val="200"/>
                        </a:spcBef>
                        <a:spcAft>
                          <a:spcPts val="200"/>
                        </a:spcAft>
                        <a:buClrTx/>
                        <a:buSzTx/>
                        <a:buFont typeface="Arial" panose="020B0604020202020204" pitchFamily="34" charset="0"/>
                        <a:buNone/>
                        <a:tabLst/>
                        <a:defRPr/>
                      </a:pPr>
                      <a:r>
                        <a:rPr lang="en-US" altLang="zh-TW" sz="1800" kern="1200" dirty="0" smtClean="0">
                          <a:solidFill>
                            <a:schemeClr val="tx1"/>
                          </a:solidFill>
                          <a:effectLst/>
                          <a:latin typeface="標楷體"/>
                          <a:ea typeface="標楷體"/>
                          <a:cs typeface="+mn-cs"/>
                        </a:rPr>
                        <a:t>▲</a:t>
                      </a:r>
                      <a:r>
                        <a:rPr lang="zh-TW" altLang="en-US" sz="1800" kern="1200" dirty="0" smtClean="0">
                          <a:solidFill>
                            <a:schemeClr val="tx1"/>
                          </a:solidFill>
                          <a:effectLst/>
                          <a:latin typeface="標楷體"/>
                          <a:ea typeface="標楷體"/>
                          <a:cs typeface="+mn-cs"/>
                        </a:rPr>
                        <a:t> </a:t>
                      </a:r>
                      <a:r>
                        <a:rPr lang="en-US" altLang="zh-TW" sz="1800" u="none" kern="1200" dirty="0" smtClean="0">
                          <a:solidFill>
                            <a:schemeClr val="tx1"/>
                          </a:solidFill>
                          <a:effectLst/>
                          <a:latin typeface="微軟正黑體" panose="020B0604030504040204" pitchFamily="34" charset="-120"/>
                          <a:ea typeface="微軟正黑體" panose="020B0604030504040204" pitchFamily="34" charset="-120"/>
                          <a:cs typeface="+mn-cs"/>
                        </a:rPr>
                        <a:t>&gt; 1.45</a:t>
                      </a:r>
                      <a:r>
                        <a:rPr lang="zh-TW" altLang="zh-TW" sz="1800" u="none" kern="1200" dirty="0" smtClean="0">
                          <a:solidFill>
                            <a:schemeClr val="tx1"/>
                          </a:solidFill>
                          <a:effectLst/>
                          <a:latin typeface="微軟正黑體" panose="020B0604030504040204" pitchFamily="34" charset="-120"/>
                          <a:ea typeface="微軟正黑體" panose="020B0604030504040204" pitchFamily="34" charset="-120"/>
                          <a:cs typeface="+mn-cs"/>
                        </a:rPr>
                        <a:t>次</a:t>
                      </a:r>
                      <a:r>
                        <a:rPr lang="zh-TW" altLang="en-US" sz="1800" u="none" kern="1200" dirty="0" smtClean="0">
                          <a:solidFill>
                            <a:schemeClr val="tx1"/>
                          </a:solidFill>
                          <a:effectLst/>
                          <a:latin typeface="微軟正黑體" panose="020B0604030504040204" pitchFamily="34" charset="-120"/>
                          <a:ea typeface="微軟正黑體" panose="020B0604030504040204" pitchFamily="34" charset="-120"/>
                          <a:cs typeface="+mn-cs"/>
                        </a:rPr>
                        <a:t>得</a:t>
                      </a:r>
                      <a:r>
                        <a:rPr lang="en-US" altLang="zh-TW" sz="1800" u="none" kern="1200" dirty="0" smtClean="0">
                          <a:solidFill>
                            <a:schemeClr val="tx1"/>
                          </a:solidFill>
                          <a:effectLst/>
                          <a:latin typeface="微軟正黑體" panose="020B0604030504040204" pitchFamily="34" charset="-120"/>
                          <a:ea typeface="微軟正黑體" panose="020B0604030504040204" pitchFamily="34" charset="-120"/>
                          <a:cs typeface="+mn-cs"/>
                        </a:rPr>
                        <a:t>8</a:t>
                      </a:r>
                      <a:r>
                        <a:rPr lang="zh-TW" altLang="en-US" sz="1800" u="none" kern="1200" dirty="0" smtClean="0">
                          <a:solidFill>
                            <a:schemeClr val="tx1"/>
                          </a:solidFill>
                          <a:effectLst/>
                          <a:latin typeface="微軟正黑體" panose="020B0604030504040204" pitchFamily="34" charset="-120"/>
                          <a:ea typeface="微軟正黑體" panose="020B0604030504040204" pitchFamily="34" charset="-120"/>
                          <a:cs typeface="+mn-cs"/>
                        </a:rPr>
                        <a:t>分，</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其他級距分數為</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6</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4</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2</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0</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分。</a:t>
                      </a:r>
                      <a:endParaRPr lang="en-US" altLang="zh-HK"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nchor="ct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tcPr>
                </a:tc>
                <a:tc>
                  <a:txBody>
                    <a:bodyPr/>
                    <a:lstStyle/>
                    <a:p>
                      <a:pPr algn="ctr">
                        <a:lnSpc>
                          <a:spcPct val="100000"/>
                        </a:lnSpc>
                        <a:spcBef>
                          <a:spcPts val="200"/>
                        </a:spcBef>
                        <a:spcAft>
                          <a:spcPts val="200"/>
                        </a:spcAft>
                      </a:pPr>
                      <a:r>
                        <a:rPr lang="en-US" sz="1800" kern="100" dirty="0">
                          <a:effectLst/>
                          <a:latin typeface="微軟正黑體" panose="020B0604030504040204" pitchFamily="34" charset="-120"/>
                          <a:ea typeface="微軟正黑體" panose="020B0604030504040204" pitchFamily="34" charset="-120"/>
                          <a:cs typeface="Times New Roman"/>
                        </a:rPr>
                        <a:t>8</a:t>
                      </a:r>
                      <a:endParaRPr lang="zh-TW" sz="1800" kern="100" dirty="0">
                        <a:effectLst/>
                        <a:latin typeface="微軟正黑體" panose="020B0604030504040204" pitchFamily="34" charset="-120"/>
                        <a:ea typeface="微軟正黑體" panose="020B0604030504040204" pitchFamily="34" charset="-120"/>
                        <a:cs typeface="Times New Roman"/>
                      </a:endParaRPr>
                    </a:p>
                  </a:txBody>
                  <a:tcPr marL="68580" marR="68580" marT="0" marB="0" anchor="ctr">
                    <a:lnL w="12700" cap="flat" cmpd="sng" algn="ctr">
                      <a:solidFill>
                        <a:schemeClr val="tx1"/>
                      </a:solidFill>
                      <a:prstDash val="sysDash"/>
                      <a:round/>
                      <a:headEnd type="none" w="med" len="med"/>
                      <a:tailEnd type="none" w="med" len="med"/>
                    </a:lnL>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tcPr>
                </a:tc>
              </a:tr>
              <a:tr h="1088414">
                <a:tc>
                  <a:txBody>
                    <a:bodyPr/>
                    <a:lstStyle/>
                    <a:p>
                      <a:pPr marL="269875" indent="-269875" algn="just" defTabSz="1097395" rtl="0" eaLnBrk="1" latinLnBrk="0" hangingPunct="1">
                        <a:lnSpc>
                          <a:spcPct val="100000"/>
                        </a:lnSpc>
                        <a:spcBef>
                          <a:spcPts val="200"/>
                        </a:spcBef>
                        <a:spcAft>
                          <a:spcPts val="200"/>
                        </a:spcAft>
                        <a:tabLst>
                          <a:tab pos="228600" algn="l"/>
                        </a:tabLst>
                      </a:pPr>
                      <a:r>
                        <a:rPr lang="en-US" altLang="zh-TW" sz="1800" kern="1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800" kern="100" dirty="0" smtClean="0">
                          <a:solidFill>
                            <a:schemeClr val="tx1"/>
                          </a:solidFill>
                          <a:effectLst/>
                          <a:latin typeface="微軟正黑體" panose="020B0604030504040204" pitchFamily="34" charset="-120"/>
                          <a:ea typeface="微軟正黑體" panose="020B0604030504040204" pitchFamily="34" charset="-120"/>
                          <a:cs typeface="+mn-cs"/>
                        </a:rPr>
                        <a:t>五</a:t>
                      </a:r>
                      <a:r>
                        <a:rPr lang="en-US" altLang="zh-TW" sz="1800" kern="1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00" dirty="0" smtClean="0">
                          <a:solidFill>
                            <a:schemeClr val="tx1"/>
                          </a:solidFill>
                          <a:effectLst/>
                          <a:latin typeface="微軟正黑體" panose="020B0604030504040204" pitchFamily="34" charset="-120"/>
                          <a:ea typeface="微軟正黑體" panose="020B0604030504040204" pitchFamily="34" charset="-120"/>
                          <a:cs typeface="+mn-cs"/>
                        </a:rPr>
                        <a:t>精神病人出院後</a:t>
                      </a:r>
                      <a:r>
                        <a:rPr lang="en-US" altLang="zh-TW" sz="1800" kern="100" dirty="0" smtClean="0">
                          <a:solidFill>
                            <a:schemeClr val="tx1"/>
                          </a:solidFill>
                          <a:effectLst/>
                          <a:latin typeface="微軟正黑體" panose="020B0604030504040204" pitchFamily="34" charset="-120"/>
                          <a:ea typeface="微軟正黑體" panose="020B0604030504040204" pitchFamily="34" charset="-120"/>
                          <a:cs typeface="+mn-cs"/>
                        </a:rPr>
                        <a:t>2</a:t>
                      </a:r>
                      <a:r>
                        <a:rPr lang="zh-TW" altLang="zh-TW" sz="1800" kern="100" dirty="0" smtClean="0">
                          <a:solidFill>
                            <a:schemeClr val="tx1"/>
                          </a:solidFill>
                          <a:effectLst/>
                          <a:latin typeface="微軟正黑體" panose="020B0604030504040204" pitchFamily="34" charset="-120"/>
                          <a:ea typeface="微軟正黑體" panose="020B0604030504040204" pitchFamily="34" charset="-120"/>
                          <a:cs typeface="+mn-cs"/>
                        </a:rPr>
                        <a:t>星期內完成出院準備計畫上傳精照系統比率</a:t>
                      </a:r>
                      <a:endParaRPr lang="zh-TW" sz="1800" kern="100" dirty="0">
                        <a:solidFill>
                          <a:schemeClr val="tx1"/>
                        </a:solidFill>
                        <a:effectLst/>
                        <a:latin typeface="微軟正黑體" panose="020B0604030504040204" pitchFamily="34" charset="-120"/>
                        <a:ea typeface="微軟正黑體" panose="020B0604030504040204" pitchFamily="34" charset="-120"/>
                        <a:cs typeface="+mn-cs"/>
                      </a:endParaRPr>
                    </a:p>
                  </a:txBody>
                  <a:tcPr marL="40175" marR="40175" marT="0" marB="0" anchor="ctr">
                    <a:lnR w="12700" cap="flat" cmpd="sng" algn="ctr">
                      <a:solidFill>
                        <a:schemeClr val="tx1"/>
                      </a:solidFill>
                      <a:prstDash val="sysDash"/>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tcPr>
                </a:tc>
                <a:tc>
                  <a:txBody>
                    <a:bodyPr/>
                    <a:lstStyle/>
                    <a:p>
                      <a:pPr marL="0" indent="0" algn="l">
                        <a:lnSpc>
                          <a:spcPct val="100000"/>
                        </a:lnSpc>
                        <a:spcBef>
                          <a:spcPts val="200"/>
                        </a:spcBef>
                        <a:spcAft>
                          <a:spcPts val="200"/>
                        </a:spcAft>
                        <a:buFont typeface="Arial" panose="020B0604020202020204" pitchFamily="34" charset="0"/>
                        <a:buNone/>
                      </a:pPr>
                      <a:r>
                        <a:rPr lang="zh-TW"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【轄區出院後</a:t>
                      </a:r>
                      <a:r>
                        <a:rPr lang="en-US"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2</a:t>
                      </a:r>
                      <a:r>
                        <a:rPr lang="zh-TW"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星期內上傳出院準備計畫之精神病人數</a:t>
                      </a:r>
                      <a:r>
                        <a:rPr lang="en-US"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a:t>
                      </a:r>
                      <a:r>
                        <a:rPr lang="zh-TW"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轄區出院之精神病人數】</a:t>
                      </a:r>
                      <a:r>
                        <a:rPr lang="en-US"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×100%</a:t>
                      </a:r>
                    </a:p>
                    <a:p>
                      <a:pPr marL="0" marR="0" indent="0" algn="l" defTabSz="1097395" rtl="0" eaLnBrk="1" fontAlgn="auto" latinLnBrk="0" hangingPunct="1">
                        <a:lnSpc>
                          <a:spcPct val="100000"/>
                        </a:lnSpc>
                        <a:spcBef>
                          <a:spcPts val="200"/>
                        </a:spcBef>
                        <a:spcAft>
                          <a:spcPts val="200"/>
                        </a:spcAft>
                        <a:buClrTx/>
                        <a:buSzTx/>
                        <a:buFont typeface="Arial" panose="020B0604020202020204" pitchFamily="34" charset="0"/>
                        <a:buNone/>
                        <a:tabLst/>
                        <a:defRPr/>
                      </a:pPr>
                      <a:r>
                        <a:rPr lang="en-US" altLang="zh-TW" sz="1800" kern="1200" dirty="0" smtClean="0">
                          <a:solidFill>
                            <a:schemeClr val="tx1"/>
                          </a:solidFill>
                          <a:effectLst/>
                          <a:latin typeface="標楷體"/>
                          <a:ea typeface="標楷體"/>
                          <a:cs typeface="+mn-cs"/>
                        </a:rPr>
                        <a:t>▲</a:t>
                      </a:r>
                      <a:r>
                        <a:rPr lang="zh-TW" altLang="en-US" sz="1800" kern="1200" dirty="0" smtClean="0">
                          <a:solidFill>
                            <a:schemeClr val="tx1"/>
                          </a:solidFill>
                          <a:effectLst/>
                          <a:latin typeface="標楷體"/>
                          <a:ea typeface="標楷體"/>
                          <a:cs typeface="+mn-cs"/>
                        </a:rPr>
                        <a:t> </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 </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70 %</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得</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2</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分，其他級距分數為</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1</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0</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分。</a:t>
                      </a:r>
                      <a:endParaRPr lang="en-US" altLang="zh-HK"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nchor="ct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tcPr>
                </a:tc>
                <a:tc>
                  <a:txBody>
                    <a:bodyPr/>
                    <a:lstStyle/>
                    <a:p>
                      <a:pPr algn="ctr">
                        <a:lnSpc>
                          <a:spcPct val="100000"/>
                        </a:lnSpc>
                        <a:spcBef>
                          <a:spcPts val="200"/>
                        </a:spcBef>
                        <a:spcAft>
                          <a:spcPts val="200"/>
                        </a:spcAft>
                      </a:pPr>
                      <a:r>
                        <a:rPr lang="en-US" altLang="zh-TW" sz="1800" kern="100" dirty="0" smtClean="0">
                          <a:effectLst/>
                          <a:latin typeface="微軟正黑體" panose="020B0604030504040204" pitchFamily="34" charset="-120"/>
                          <a:ea typeface="微軟正黑體" panose="020B0604030504040204" pitchFamily="34" charset="-120"/>
                          <a:cs typeface="Times New Roman"/>
                        </a:rPr>
                        <a:t>2</a:t>
                      </a:r>
                      <a:endParaRPr lang="zh-TW" sz="1800" kern="100" dirty="0">
                        <a:effectLst/>
                        <a:latin typeface="微軟正黑體" panose="020B0604030504040204" pitchFamily="34" charset="-120"/>
                        <a:ea typeface="微軟正黑體" panose="020B0604030504040204" pitchFamily="34" charset="-120"/>
                        <a:cs typeface="Times New Roman"/>
                      </a:endParaRPr>
                    </a:p>
                  </a:txBody>
                  <a:tcPr marL="68580" marR="68580" marT="0" marB="0" anchor="ctr">
                    <a:lnL w="12700" cap="flat" cmpd="sng" algn="ctr">
                      <a:solidFill>
                        <a:schemeClr val="tx1"/>
                      </a:solidFill>
                      <a:prstDash val="sysDash"/>
                      <a:round/>
                      <a:headEnd type="none" w="med" len="med"/>
                      <a:tailEnd type="none" w="med" len="med"/>
                    </a:lnL>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tcPr>
                </a:tc>
              </a:tr>
              <a:tr h="1211897">
                <a:tc>
                  <a:txBody>
                    <a:bodyPr/>
                    <a:lstStyle/>
                    <a:p>
                      <a:pPr marL="269875" indent="-269875" algn="just">
                        <a:lnSpc>
                          <a:spcPct val="100000"/>
                        </a:lnSpc>
                        <a:spcBef>
                          <a:spcPts val="200"/>
                        </a:spcBef>
                        <a:spcAft>
                          <a:spcPts val="200"/>
                        </a:spcAft>
                        <a:tabLst>
                          <a:tab pos="228600" algn="l"/>
                        </a:tabLst>
                      </a:pP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六</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精神復健機構及精神護理之家緊急災害應變計畫及災防演練之考核</a:t>
                      </a:r>
                      <a:endParaRPr lang="zh-TW" sz="1800" kern="100" dirty="0">
                        <a:effectLst/>
                        <a:latin typeface="微軟正黑體" panose="020B0604030504040204" pitchFamily="34" charset="-120"/>
                        <a:ea typeface="微軟正黑體" panose="020B0604030504040204" pitchFamily="34" charset="-120"/>
                        <a:cs typeface="Times New Roman"/>
                      </a:endParaRPr>
                    </a:p>
                  </a:txBody>
                  <a:tcPr marL="40175" marR="40175" marT="0" marB="0" anchor="ctr">
                    <a:lnR w="12700" cap="flat" cmpd="sng" algn="ctr">
                      <a:solidFill>
                        <a:schemeClr val="tx1"/>
                      </a:solidFill>
                      <a:prstDash val="sysDash"/>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l">
                        <a:lnSpc>
                          <a:spcPct val="100000"/>
                        </a:lnSpc>
                        <a:spcBef>
                          <a:spcPts val="200"/>
                        </a:spcBef>
                        <a:spcAft>
                          <a:spcPts val="200"/>
                        </a:spcAft>
                        <a:buFont typeface="Arial" panose="020B0604020202020204" pitchFamily="34" charset="0"/>
                        <a:buNone/>
                      </a:pPr>
                      <a:r>
                        <a:rPr lang="zh-TW"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【精神復健機構及精神護理之家接受衛生局緊急災害應變計畫及災防演練督導考核合格且輔導合格家數／轄區內迄至</a:t>
                      </a:r>
                      <a:r>
                        <a:rPr lang="en-US"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108</a:t>
                      </a:r>
                      <a:r>
                        <a:rPr lang="zh-TW"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年</a:t>
                      </a:r>
                      <a:r>
                        <a:rPr lang="en-US"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11</a:t>
                      </a:r>
                      <a:r>
                        <a:rPr lang="zh-TW"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月</a:t>
                      </a:r>
                      <a:r>
                        <a:rPr lang="en-US"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30</a:t>
                      </a:r>
                      <a:r>
                        <a:rPr lang="zh-TW"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日前開業中之精神復健機構及精神護理之家合計家數】</a:t>
                      </a:r>
                      <a:r>
                        <a:rPr lang="en-US"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×100%</a:t>
                      </a:r>
                    </a:p>
                    <a:p>
                      <a:pPr marL="0" marR="0" indent="0" algn="l" defTabSz="1097395" rtl="0" eaLnBrk="1" fontAlgn="auto" latinLnBrk="0" hangingPunct="1">
                        <a:lnSpc>
                          <a:spcPct val="100000"/>
                        </a:lnSpc>
                        <a:spcBef>
                          <a:spcPts val="200"/>
                        </a:spcBef>
                        <a:spcAft>
                          <a:spcPts val="200"/>
                        </a:spcAft>
                        <a:buClrTx/>
                        <a:buSzTx/>
                        <a:buFont typeface="Arial" panose="020B0604020202020204" pitchFamily="34" charset="0"/>
                        <a:buNone/>
                        <a:tabLst/>
                        <a:defRPr/>
                      </a:pPr>
                      <a:r>
                        <a:rPr lang="en-US" altLang="zh-TW" sz="1800" kern="1200" dirty="0" smtClean="0">
                          <a:solidFill>
                            <a:schemeClr val="tx1"/>
                          </a:solidFill>
                          <a:effectLst/>
                          <a:latin typeface="標楷體"/>
                          <a:ea typeface="標楷體"/>
                          <a:cs typeface="+mn-cs"/>
                        </a:rPr>
                        <a:t>▲</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100%</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得</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5</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分，其他級距分數為</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4</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3</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0</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分。</a:t>
                      </a:r>
                      <a:endParaRPr lang="en-US" altLang="zh-HK"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nchor="ct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200"/>
                        </a:spcBef>
                        <a:spcAft>
                          <a:spcPts val="200"/>
                        </a:spcAft>
                      </a:pPr>
                      <a:r>
                        <a:rPr lang="en-US" altLang="zh-TW" sz="1800" kern="100" dirty="0" smtClean="0">
                          <a:effectLst/>
                          <a:latin typeface="微軟正黑體" panose="020B0604030504040204" pitchFamily="34" charset="-120"/>
                          <a:ea typeface="微軟正黑體" panose="020B0604030504040204" pitchFamily="34" charset="-120"/>
                          <a:cs typeface="Times New Roman"/>
                        </a:rPr>
                        <a:t>5</a:t>
                      </a:r>
                      <a:endParaRPr lang="zh-TW" sz="1800" kern="100" dirty="0">
                        <a:effectLst/>
                        <a:latin typeface="微軟正黑體" panose="020B0604030504040204" pitchFamily="34" charset="-120"/>
                        <a:ea typeface="微軟正黑體" panose="020B0604030504040204" pitchFamily="34" charset="-120"/>
                        <a:cs typeface="Times New Roman"/>
                      </a:endParaRPr>
                    </a:p>
                  </a:txBody>
                  <a:tcPr marL="68580" marR="68580" marT="0" marB="0" anchor="ctr">
                    <a:lnL w="12700" cap="flat" cmpd="sng" algn="ctr">
                      <a:solidFill>
                        <a:schemeClr val="tx1"/>
                      </a:solidFill>
                      <a:prstDash val="sysDash"/>
                      <a:round/>
                      <a:headEnd type="none" w="med" len="med"/>
                      <a:tailEnd type="none" w="med" len="med"/>
                    </a:lnL>
                    <a:lnT w="12700" cap="flat" cmpd="sng" algn="ctr">
                      <a:solidFill>
                        <a:schemeClr val="tx1"/>
                      </a:solidFill>
                      <a:prstDash val="sysDash"/>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2194132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18542" y="-17636"/>
            <a:ext cx="11462351" cy="1170252"/>
          </a:xfrm>
        </p:spPr>
        <p:txBody>
          <a:bodyPr vert="horz" lIns="109740" tIns="54869" rIns="109740" bIns="54869" rtlCol="0" anchor="ctr">
            <a:normAutofit/>
          </a:bodyPr>
          <a:lstStyle/>
          <a:p>
            <a:pPr algn="l"/>
            <a:r>
              <a:rPr lang="zh-TW" altLang="zh-TW" sz="4000" b="1" dirty="0">
                <a:solidFill>
                  <a:srgbClr val="C00000"/>
                </a:solidFill>
                <a:latin typeface="微軟正黑體" panose="020B0604030504040204" pitchFamily="34" charset="-120"/>
                <a:ea typeface="微軟正黑體" panose="020B0604030504040204" pitchFamily="34" charset="-120"/>
              </a:rPr>
              <a:t>參、推動酒癮防治業務（配分</a:t>
            </a:r>
            <a:r>
              <a:rPr lang="en-US" altLang="zh-TW" sz="4000" b="1" dirty="0">
                <a:solidFill>
                  <a:srgbClr val="C00000"/>
                </a:solidFill>
                <a:latin typeface="微軟正黑體" panose="020B0604030504040204" pitchFamily="34" charset="-120"/>
                <a:ea typeface="微軟正黑體" panose="020B0604030504040204" pitchFamily="34" charset="-120"/>
              </a:rPr>
              <a:t> 20</a:t>
            </a:r>
            <a:r>
              <a:rPr lang="zh-TW" altLang="zh-TW" sz="4000" b="1" dirty="0">
                <a:solidFill>
                  <a:srgbClr val="C00000"/>
                </a:solidFill>
                <a:latin typeface="微軟正黑體" panose="020B0604030504040204" pitchFamily="34" charset="-120"/>
                <a:ea typeface="微軟正黑體" panose="020B0604030504040204" pitchFamily="34" charset="-120"/>
              </a:rPr>
              <a:t>分）</a:t>
            </a:r>
          </a:p>
        </p:txBody>
      </p:sp>
      <p:sp>
        <p:nvSpPr>
          <p:cNvPr id="5" name="投影片編號版面配置區 4"/>
          <p:cNvSpPr>
            <a:spLocks noGrp="1"/>
          </p:cNvSpPr>
          <p:nvPr>
            <p:ph type="sldNum" sz="quarter" idx="12"/>
          </p:nvPr>
        </p:nvSpPr>
        <p:spPr/>
        <p:txBody>
          <a:bodyPr/>
          <a:lstStyle/>
          <a:p>
            <a:fld id="{49DB8E00-BE99-4E8A-8069-EA540625361B}" type="slidenum">
              <a:rPr lang="zh-TW" altLang="en-US" smtClean="0"/>
              <a:pPr/>
              <a:t>6</a:t>
            </a:fld>
            <a:endParaRPr lang="zh-TW" altLang="en-US"/>
          </a:p>
        </p:txBody>
      </p:sp>
      <p:graphicFrame>
        <p:nvGraphicFramePr>
          <p:cNvPr id="6" name="表格 5"/>
          <p:cNvGraphicFramePr>
            <a:graphicFrameLocks noGrp="1"/>
          </p:cNvGraphicFramePr>
          <p:nvPr>
            <p:extLst>
              <p:ext uri="{D42A27DB-BD31-4B8C-83A1-F6EECF244321}">
                <p14:modId xmlns:p14="http://schemas.microsoft.com/office/powerpoint/2010/main" val="152945670"/>
              </p:ext>
            </p:extLst>
          </p:nvPr>
        </p:nvGraphicFramePr>
        <p:xfrm>
          <a:off x="550590" y="1062484"/>
          <a:ext cx="11521280" cy="4896544"/>
        </p:xfrm>
        <a:graphic>
          <a:graphicData uri="http://schemas.openxmlformats.org/drawingml/2006/table">
            <a:tbl>
              <a:tblPr firstRow="1" firstCol="1" lastRow="1" lastCol="1" bandRow="1" bandCol="1">
                <a:tableStyleId>{2D5ABB26-0587-4C30-8999-92F81FD0307C}</a:tableStyleId>
              </a:tblPr>
              <a:tblGrid>
                <a:gridCol w="3600400"/>
                <a:gridCol w="7068023"/>
                <a:gridCol w="852857"/>
              </a:tblGrid>
              <a:tr h="573234">
                <a:tc>
                  <a:txBody>
                    <a:bodyPr/>
                    <a:lstStyle/>
                    <a:p>
                      <a:pPr algn="just">
                        <a:lnSpc>
                          <a:spcPct val="150000"/>
                        </a:lnSpc>
                        <a:spcBef>
                          <a:spcPts val="200"/>
                        </a:spcBef>
                        <a:spcAft>
                          <a:spcPts val="200"/>
                        </a:spcAft>
                      </a:pPr>
                      <a:r>
                        <a:rPr lang="zh-TW" sz="2000" kern="100" dirty="0">
                          <a:solidFill>
                            <a:schemeClr val="bg1"/>
                          </a:solidFill>
                          <a:effectLst/>
                          <a:latin typeface="微軟正黑體" panose="020B0604030504040204" pitchFamily="34" charset="-120"/>
                          <a:ea typeface="微軟正黑體" panose="020B0604030504040204" pitchFamily="34" charset="-120"/>
                        </a:rPr>
                        <a:t>考 評 指 標</a:t>
                      </a:r>
                      <a:endParaRPr lang="zh-TW" sz="2000" kern="100" dirty="0">
                        <a:solidFill>
                          <a:schemeClr val="bg1"/>
                        </a:solidFill>
                        <a:effectLst/>
                        <a:latin typeface="微軟正黑體" panose="020B0604030504040204" pitchFamily="34" charset="-120"/>
                        <a:ea typeface="微軟正黑體" panose="020B0604030504040204" pitchFamily="34" charset="-120"/>
                        <a:cs typeface="Times New Roman"/>
                      </a:endParaRPr>
                    </a:p>
                  </a:txBody>
                  <a:tcPr marL="40175" marR="40175" marT="0" marB="0" anchor="ctr">
                    <a:lnR w="12700" cap="flat" cmpd="sng" algn="ctr">
                      <a:solidFill>
                        <a:schemeClr val="tx1"/>
                      </a:solidFill>
                      <a:prstDash val="sysDash"/>
                      <a:round/>
                      <a:headEnd type="none" w="med" len="med"/>
                      <a:tailEnd type="none" w="med" len="med"/>
                    </a:lnR>
                    <a:lnB w="12700" cap="flat" cmpd="sng" algn="ctr">
                      <a:solidFill>
                        <a:schemeClr val="tx1"/>
                      </a:solidFill>
                      <a:prstDash val="solid"/>
                      <a:round/>
                      <a:headEnd type="none" w="med" len="med"/>
                      <a:tailEnd type="none" w="med" len="med"/>
                    </a:lnB>
                    <a:solidFill>
                      <a:srgbClr val="4F81BD"/>
                    </a:solidFill>
                  </a:tcPr>
                </a:tc>
                <a:tc>
                  <a:txBody>
                    <a:bodyPr/>
                    <a:lstStyle/>
                    <a:p>
                      <a:pPr algn="ctr">
                        <a:lnSpc>
                          <a:spcPct val="150000"/>
                        </a:lnSpc>
                        <a:spcBef>
                          <a:spcPts val="200"/>
                        </a:spcBef>
                        <a:spcAft>
                          <a:spcPts val="200"/>
                        </a:spcAft>
                      </a:pPr>
                      <a:r>
                        <a:rPr lang="zh-TW" altLang="en-US" sz="2000" kern="100" dirty="0" smtClean="0">
                          <a:solidFill>
                            <a:schemeClr val="bg1"/>
                          </a:solidFill>
                          <a:effectLst/>
                          <a:latin typeface="微軟正黑體" panose="020B0604030504040204" pitchFamily="34" charset="-120"/>
                          <a:ea typeface="微軟正黑體" panose="020B0604030504040204" pitchFamily="34" charset="-120"/>
                          <a:cs typeface="Times New Roman"/>
                        </a:rPr>
                        <a:t>評分</a:t>
                      </a:r>
                      <a:endParaRPr lang="zh-TW" sz="2000" kern="100" dirty="0">
                        <a:solidFill>
                          <a:schemeClr val="bg1"/>
                        </a:solidFill>
                        <a:effectLst/>
                        <a:latin typeface="微軟正黑體" panose="020B0604030504040204" pitchFamily="34" charset="-120"/>
                        <a:ea typeface="微軟正黑體" panose="020B0604030504040204" pitchFamily="34" charset="-120"/>
                        <a:cs typeface="Times New Roman"/>
                      </a:endParaRPr>
                    </a:p>
                  </a:txBody>
                  <a:tcPr marL="40175" marR="40175" marT="0" marB="0" anchor="ct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B w="12700" cap="flat" cmpd="sng" algn="ctr">
                      <a:solidFill>
                        <a:schemeClr val="tx1"/>
                      </a:solidFill>
                      <a:prstDash val="solid"/>
                      <a:round/>
                      <a:headEnd type="none" w="med" len="med"/>
                      <a:tailEnd type="none" w="med" len="med"/>
                    </a:lnB>
                    <a:solidFill>
                      <a:srgbClr val="4F81BD"/>
                    </a:solidFill>
                  </a:tcPr>
                </a:tc>
                <a:tc>
                  <a:txBody>
                    <a:bodyPr/>
                    <a:lstStyle/>
                    <a:p>
                      <a:pPr algn="ctr">
                        <a:lnSpc>
                          <a:spcPct val="150000"/>
                        </a:lnSpc>
                        <a:spcBef>
                          <a:spcPts val="200"/>
                        </a:spcBef>
                        <a:spcAft>
                          <a:spcPts val="200"/>
                        </a:spcAft>
                      </a:pPr>
                      <a:r>
                        <a:rPr lang="zh-TW" altLang="en-US" sz="2000" kern="100" dirty="0" smtClean="0">
                          <a:solidFill>
                            <a:schemeClr val="bg1"/>
                          </a:solidFill>
                          <a:effectLst/>
                          <a:latin typeface="微軟正黑體" panose="020B0604030504040204" pitchFamily="34" charset="-120"/>
                          <a:ea typeface="微軟正黑體" panose="020B0604030504040204" pitchFamily="34" charset="-120"/>
                          <a:cs typeface="Times New Roman"/>
                        </a:rPr>
                        <a:t>配分</a:t>
                      </a:r>
                      <a:endParaRPr lang="zh-TW" sz="2000" kern="100" dirty="0">
                        <a:solidFill>
                          <a:schemeClr val="bg1"/>
                        </a:solidFill>
                        <a:effectLst/>
                        <a:latin typeface="微軟正黑體" panose="020B0604030504040204" pitchFamily="34" charset="-120"/>
                        <a:ea typeface="微軟正黑體" panose="020B0604030504040204" pitchFamily="34" charset="-120"/>
                        <a:cs typeface="Times New Roman"/>
                      </a:endParaRPr>
                    </a:p>
                  </a:txBody>
                  <a:tcPr marL="40175" marR="40175" marT="0" marB="0" anchor="ctr">
                    <a:lnL w="12700" cap="flat" cmpd="sng" algn="ctr">
                      <a:solidFill>
                        <a:schemeClr val="tx1"/>
                      </a:solidFill>
                      <a:prstDash val="sysDash"/>
                      <a:round/>
                      <a:headEnd type="none" w="med" len="med"/>
                      <a:tailEnd type="none" w="med" len="med"/>
                    </a:lnL>
                    <a:lnB w="12700" cap="flat" cmpd="sng" algn="ctr">
                      <a:solidFill>
                        <a:schemeClr val="tx1"/>
                      </a:solidFill>
                      <a:prstDash val="solid"/>
                      <a:round/>
                      <a:headEnd type="none" w="med" len="med"/>
                      <a:tailEnd type="none" w="med" len="med"/>
                    </a:lnB>
                    <a:solidFill>
                      <a:srgbClr val="4F81BD"/>
                    </a:solidFill>
                  </a:tcPr>
                </a:tc>
              </a:tr>
              <a:tr h="3336488">
                <a:tc>
                  <a:txBody>
                    <a:bodyPr/>
                    <a:lstStyle/>
                    <a:p>
                      <a:pPr>
                        <a:lnSpc>
                          <a:spcPct val="150000"/>
                        </a:lnSpc>
                        <a:spcBef>
                          <a:spcPts val="200"/>
                        </a:spcBef>
                        <a:spcAft>
                          <a:spcPts val="200"/>
                        </a:spcAft>
                      </a:pP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（七）辦理酒癮防治宣導情形</a:t>
                      </a:r>
                      <a:endParaRPr lang="zh-TW" altLang="zh-TW" sz="1800" kern="1200" dirty="0">
                        <a:solidFill>
                          <a:schemeClr val="tx1"/>
                        </a:solidFill>
                        <a:effectLst/>
                        <a:latin typeface="微軟正黑體" panose="020B0604030504040204" pitchFamily="34" charset="-120"/>
                        <a:ea typeface="微軟正黑體" panose="020B0604030504040204" pitchFamily="34" charset="-120"/>
                        <a:cs typeface="+mn-cs"/>
                      </a:endParaRPr>
                    </a:p>
                  </a:txBody>
                  <a:tcPr marL="40175" marR="40175" marT="0" marB="0" anchor="ctr">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tcPr>
                </a:tc>
                <a:tc>
                  <a:txBody>
                    <a:bodyPr/>
                    <a:lstStyle/>
                    <a:p>
                      <a:pPr marL="182563" marR="0" indent="-182563" algn="l" defTabSz="1097395" rtl="0" eaLnBrk="1" fontAlgn="auto" latinLnBrk="0" hangingPunct="1">
                        <a:lnSpc>
                          <a:spcPct val="150000"/>
                        </a:lnSpc>
                        <a:spcBef>
                          <a:spcPts val="200"/>
                        </a:spcBef>
                        <a:spcAft>
                          <a:spcPts val="200"/>
                        </a:spcAft>
                        <a:buClrTx/>
                        <a:buSzTx/>
                        <a:buFontTx/>
                        <a:buNone/>
                        <a:tabLst/>
                        <a:defRPr/>
                      </a:pPr>
                      <a:r>
                        <a:rPr lang="en-US"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1.</a:t>
                      </a:r>
                      <a:r>
                        <a:rPr lang="zh-TW"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酒癮防治宣導場次（</a:t>
                      </a:r>
                      <a:r>
                        <a:rPr lang="en-US"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4+2</a:t>
                      </a:r>
                      <a:r>
                        <a:rPr lang="zh-TW"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分）</a:t>
                      </a:r>
                      <a:endParaRPr lang="en-US"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endParaRPr>
                    </a:p>
                    <a:p>
                      <a:pPr marL="0" indent="0">
                        <a:lnSpc>
                          <a:spcPct val="150000"/>
                        </a:lnSpc>
                        <a:spcBef>
                          <a:spcPts val="200"/>
                        </a:spcBef>
                        <a:spcAft>
                          <a:spcPts val="200"/>
                        </a:spcAft>
                        <a:buFont typeface="Arial" panose="020B0604020202020204" pitchFamily="34" charset="0"/>
                        <a:buNone/>
                      </a:pPr>
                      <a:r>
                        <a:rPr lang="en-US" altLang="zh-TW" sz="1800" kern="1200" dirty="0" smtClean="0">
                          <a:solidFill>
                            <a:schemeClr val="tx1"/>
                          </a:solidFill>
                          <a:effectLst/>
                          <a:latin typeface="標楷體"/>
                          <a:ea typeface="標楷體"/>
                          <a:cs typeface="+mn-cs"/>
                        </a:rPr>
                        <a:t>▲</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達指定場次</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得</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2</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分。</a:t>
                      </a:r>
                      <a:endPar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0" indent="0">
                        <a:lnSpc>
                          <a:spcPct val="150000"/>
                        </a:lnSpc>
                        <a:spcBef>
                          <a:spcPts val="200"/>
                        </a:spcBef>
                        <a:spcAft>
                          <a:spcPts val="200"/>
                        </a:spcAft>
                        <a:buFont typeface="Arial" panose="020B0604020202020204" pitchFamily="34" charset="0"/>
                        <a:buNone/>
                      </a:pPr>
                      <a:r>
                        <a:rPr lang="en-US" altLang="zh-TW" sz="1800" kern="1200" dirty="0" smtClean="0">
                          <a:solidFill>
                            <a:schemeClr val="tx1"/>
                          </a:solidFill>
                          <a:effectLst/>
                          <a:latin typeface="標楷體"/>
                          <a:ea typeface="標楷體"/>
                          <a:cs typeface="+mn-cs"/>
                        </a:rPr>
                        <a:t>▲</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達上述指標</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且</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50</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％以上場次</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有</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達</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110</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人以上</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或</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媒體露出</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1 </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則</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得</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4</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分</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a:t>
                      </a:r>
                      <a:endPar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0" marR="0" indent="0" algn="l" defTabSz="1097395" rtl="0" eaLnBrk="1" fontAlgn="auto" latinLnBrk="0" hangingPunct="1">
                        <a:lnSpc>
                          <a:spcPct val="150000"/>
                        </a:lnSpc>
                        <a:spcBef>
                          <a:spcPts val="200"/>
                        </a:spcBef>
                        <a:spcAft>
                          <a:spcPts val="200"/>
                        </a:spcAft>
                        <a:buClrTx/>
                        <a:buSzTx/>
                        <a:buFontTx/>
                        <a:buNone/>
                        <a:tabLst/>
                        <a:defRPr/>
                      </a:pPr>
                      <a:r>
                        <a:rPr lang="en-US" altLang="zh-TW" sz="1800" b="0" kern="100" dirty="0" smtClean="0">
                          <a:solidFill>
                            <a:srgbClr val="0070C0"/>
                          </a:solidFill>
                          <a:effectLst/>
                          <a:latin typeface="微軟正黑體" panose="020B0604030504040204" pitchFamily="34" charset="-120"/>
                          <a:ea typeface="微軟正黑體" panose="020B0604030504040204" pitchFamily="34" charset="-120"/>
                          <a:cs typeface="Times New Roman"/>
                        </a:rPr>
                        <a:t>2.</a:t>
                      </a:r>
                      <a:r>
                        <a:rPr lang="en-US" altLang="zh-TW" sz="1800" b="0" kern="1200" dirty="0" smtClean="0">
                          <a:solidFill>
                            <a:srgbClr val="0070C0"/>
                          </a:solidFill>
                          <a:effectLst/>
                          <a:latin typeface="微軟正黑體" panose="020B0604030504040204" pitchFamily="34" charset="-120"/>
                          <a:ea typeface="微軟正黑體" panose="020B0604030504040204" pitchFamily="34" charset="-120"/>
                          <a:cs typeface="+mn-cs"/>
                        </a:rPr>
                        <a:t> </a:t>
                      </a:r>
                      <a:r>
                        <a:rPr lang="zh-TW" altLang="zh-TW" sz="1800" b="0" kern="1200" dirty="0" smtClean="0">
                          <a:solidFill>
                            <a:srgbClr val="0070C0"/>
                          </a:solidFill>
                          <a:effectLst/>
                          <a:latin typeface="微軟正黑體" panose="020B0604030504040204" pitchFamily="34" charset="-120"/>
                          <a:ea typeface="微軟正黑體" panose="020B0604030504040204" pitchFamily="34" charset="-120"/>
                          <a:cs typeface="+mn-cs"/>
                        </a:rPr>
                        <a:t>善用媒體資源進行宣導，擴大衛教效益（</a:t>
                      </a:r>
                      <a:r>
                        <a:rPr lang="en-US" altLang="zh-TW" sz="1800" b="0" kern="1200" dirty="0" smtClean="0">
                          <a:solidFill>
                            <a:srgbClr val="0070C0"/>
                          </a:solidFill>
                          <a:effectLst/>
                          <a:latin typeface="微軟正黑體" panose="020B0604030504040204" pitchFamily="34" charset="-120"/>
                          <a:ea typeface="微軟正黑體" panose="020B0604030504040204" pitchFamily="34" charset="-120"/>
                          <a:cs typeface="+mn-cs"/>
                        </a:rPr>
                        <a:t>6</a:t>
                      </a:r>
                      <a:r>
                        <a:rPr lang="zh-TW" altLang="zh-TW" sz="1800" b="0" kern="1200" dirty="0" smtClean="0">
                          <a:solidFill>
                            <a:srgbClr val="0070C0"/>
                          </a:solidFill>
                          <a:effectLst/>
                          <a:latin typeface="微軟正黑體" panose="020B0604030504040204" pitchFamily="34" charset="-120"/>
                          <a:ea typeface="微軟正黑體" panose="020B0604030504040204" pitchFamily="34" charset="-120"/>
                          <a:cs typeface="+mn-cs"/>
                        </a:rPr>
                        <a:t>分）</a:t>
                      </a:r>
                      <a:endParaRPr lang="en-US" altLang="zh-TW" sz="1800" b="0" kern="1200" dirty="0" smtClean="0">
                        <a:solidFill>
                          <a:srgbClr val="0070C0"/>
                        </a:solidFill>
                        <a:effectLst/>
                        <a:latin typeface="微軟正黑體" panose="020B0604030504040204" pitchFamily="34" charset="-120"/>
                        <a:ea typeface="微軟正黑體" panose="020B0604030504040204" pitchFamily="34" charset="-120"/>
                        <a:cs typeface="+mn-cs"/>
                      </a:endParaRPr>
                    </a:p>
                    <a:p>
                      <a:pPr marL="274638" indent="-274638">
                        <a:lnSpc>
                          <a:spcPct val="150000"/>
                        </a:lnSpc>
                        <a:spcBef>
                          <a:spcPts val="200"/>
                        </a:spcBef>
                        <a:spcAft>
                          <a:spcPts val="200"/>
                        </a:spcAft>
                        <a:buFont typeface="Arial" panose="020B0604020202020204" pitchFamily="34" charset="0"/>
                        <a:buNone/>
                      </a:pPr>
                      <a:r>
                        <a:rPr lang="en-US" altLang="zh-TW" sz="1800" kern="1200" dirty="0" smtClean="0">
                          <a:solidFill>
                            <a:schemeClr val="tx1"/>
                          </a:solidFill>
                          <a:effectLst/>
                          <a:latin typeface="標楷體"/>
                          <a:ea typeface="標楷體"/>
                          <a:cs typeface="+mn-cs"/>
                        </a:rPr>
                        <a:t>▲</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媒體宣導方式或種類：記者會、電視託播、網路託播、戶外託播、廣播、公車、燈箱、平面媒體。</a:t>
                      </a:r>
                    </a:p>
                    <a:p>
                      <a:pPr>
                        <a:lnSpc>
                          <a:spcPct val="150000"/>
                        </a:lnSpc>
                        <a:spcBef>
                          <a:spcPts val="200"/>
                        </a:spcBef>
                        <a:spcAft>
                          <a:spcPts val="200"/>
                        </a:spcAft>
                      </a:pP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     </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每執行上述任一媒體宣導方式或種類，可得</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3</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分，至多</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6</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分。</a:t>
                      </a:r>
                      <a:endPar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nchor="ct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tcPr>
                </a:tc>
                <a:tc>
                  <a:txBody>
                    <a:bodyPr/>
                    <a:lstStyle/>
                    <a:p>
                      <a:pPr algn="ctr">
                        <a:lnSpc>
                          <a:spcPct val="150000"/>
                        </a:lnSpc>
                        <a:spcBef>
                          <a:spcPts val="200"/>
                        </a:spcBef>
                        <a:spcAft>
                          <a:spcPts val="200"/>
                        </a:spcAft>
                      </a:pPr>
                      <a:r>
                        <a:rPr lang="en-US" altLang="zh-TW" sz="1800" kern="100" dirty="0" smtClean="0">
                          <a:effectLst/>
                          <a:latin typeface="微軟正黑體" panose="020B0604030504040204" pitchFamily="34" charset="-120"/>
                          <a:ea typeface="微軟正黑體" panose="020B0604030504040204" pitchFamily="34" charset="-120"/>
                          <a:cs typeface="Times New Roman"/>
                        </a:rPr>
                        <a:t>12</a:t>
                      </a:r>
                      <a:endParaRPr lang="zh-TW" sz="1800" kern="100" dirty="0">
                        <a:effectLst/>
                        <a:latin typeface="微軟正黑體" panose="020B0604030504040204" pitchFamily="34" charset="-120"/>
                        <a:ea typeface="微軟正黑體" panose="020B0604030504040204" pitchFamily="34" charset="-120"/>
                        <a:cs typeface="Times New Roman"/>
                      </a:endParaRPr>
                    </a:p>
                  </a:txBody>
                  <a:tcPr marL="68580" marR="68580" marT="0" marB="0" anchor="ctr">
                    <a:lnL w="12700" cap="flat" cmpd="sng" algn="ctr">
                      <a:solidFill>
                        <a:schemeClr val="tx1"/>
                      </a:solidFill>
                      <a:prstDash val="sysDash"/>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tcPr>
                </a:tc>
              </a:tr>
              <a:tr h="986822">
                <a:tc>
                  <a:txBody>
                    <a:bodyPr/>
                    <a:lstStyle/>
                    <a:p>
                      <a:pPr marL="269875" indent="-269875" algn="just">
                        <a:lnSpc>
                          <a:spcPct val="150000"/>
                        </a:lnSpc>
                        <a:spcBef>
                          <a:spcPts val="200"/>
                        </a:spcBef>
                        <a:spcAft>
                          <a:spcPts val="200"/>
                        </a:spcAft>
                        <a:tabLst>
                          <a:tab pos="228600" algn="l"/>
                        </a:tabLst>
                      </a:pP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八</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 </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轄內辦理酒癮治療服務執行機構之年度訪查率</a:t>
                      </a:r>
                      <a:endParaRPr lang="zh-TW" sz="1800" kern="100" dirty="0">
                        <a:effectLst/>
                        <a:latin typeface="微軟正黑體" panose="020B0604030504040204" pitchFamily="34" charset="-120"/>
                        <a:ea typeface="微軟正黑體" panose="020B0604030504040204" pitchFamily="34" charset="-120"/>
                        <a:cs typeface="Times New Roman"/>
                      </a:endParaRPr>
                    </a:p>
                  </a:txBody>
                  <a:tcPr marL="40175" marR="40175" marT="0" marB="0" anchor="ctr">
                    <a:lnR w="12700" cap="flat" cmpd="sng" algn="ctr">
                      <a:solidFill>
                        <a:schemeClr val="tx1"/>
                      </a:solidFill>
                      <a:prstDash val="sysDash"/>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tcPr>
                </a:tc>
                <a:tc>
                  <a:txBody>
                    <a:bodyPr/>
                    <a:lstStyle/>
                    <a:p>
                      <a:pPr algn="l">
                        <a:lnSpc>
                          <a:spcPct val="150000"/>
                        </a:lnSpc>
                        <a:spcBef>
                          <a:spcPts val="200"/>
                        </a:spcBef>
                        <a:spcAft>
                          <a:spcPts val="200"/>
                        </a:spcAft>
                      </a:pPr>
                      <a:r>
                        <a:rPr lang="zh-TW"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年度訪查率</a:t>
                      </a:r>
                      <a:endParaRPr lang="en-US"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endParaRPr>
                    </a:p>
                    <a:p>
                      <a:pPr marL="0" marR="0" indent="0" algn="l" defTabSz="1097395" rtl="0" eaLnBrk="1" fontAlgn="auto" latinLnBrk="0" hangingPunct="1">
                        <a:lnSpc>
                          <a:spcPct val="150000"/>
                        </a:lnSpc>
                        <a:spcBef>
                          <a:spcPts val="200"/>
                        </a:spcBef>
                        <a:spcAft>
                          <a:spcPts val="200"/>
                        </a:spcAft>
                        <a:buClrTx/>
                        <a:buSzTx/>
                        <a:buFont typeface="Arial" panose="020B0604020202020204" pitchFamily="34" charset="0"/>
                        <a:buNone/>
                        <a:tabLst/>
                        <a:defRPr/>
                      </a:pPr>
                      <a:r>
                        <a:rPr lang="en-US" altLang="zh-TW" sz="1800" kern="1200" dirty="0" smtClean="0">
                          <a:solidFill>
                            <a:schemeClr val="tx1"/>
                          </a:solidFill>
                          <a:effectLst/>
                          <a:latin typeface="標楷體"/>
                          <a:ea typeface="標楷體"/>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達</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100%</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得</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8</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分</a:t>
                      </a:r>
                      <a:r>
                        <a:rPr lang="zh-TW" altLang="en-US" sz="1800" u="none"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其他級距分數為</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6</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4</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2</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分。</a:t>
                      </a:r>
                      <a:endParaRPr lang="en-US" altLang="zh-HK"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nchor="ct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tcPr>
                </a:tc>
                <a:tc>
                  <a:txBody>
                    <a:bodyPr/>
                    <a:lstStyle/>
                    <a:p>
                      <a:pPr algn="ctr">
                        <a:lnSpc>
                          <a:spcPct val="150000"/>
                        </a:lnSpc>
                        <a:spcBef>
                          <a:spcPts val="200"/>
                        </a:spcBef>
                        <a:spcAft>
                          <a:spcPts val="200"/>
                        </a:spcAft>
                      </a:pPr>
                      <a:r>
                        <a:rPr lang="en-US" sz="1800" kern="100" dirty="0">
                          <a:effectLst/>
                          <a:latin typeface="微軟正黑體" panose="020B0604030504040204" pitchFamily="34" charset="-120"/>
                          <a:ea typeface="微軟正黑體" panose="020B0604030504040204" pitchFamily="34" charset="-120"/>
                          <a:cs typeface="Times New Roman"/>
                        </a:rPr>
                        <a:t>8</a:t>
                      </a:r>
                      <a:endParaRPr lang="zh-TW" sz="1800" kern="100" dirty="0">
                        <a:effectLst/>
                        <a:latin typeface="微軟正黑體" panose="020B0604030504040204" pitchFamily="34" charset="-120"/>
                        <a:ea typeface="微軟正黑體" panose="020B0604030504040204" pitchFamily="34" charset="-120"/>
                        <a:cs typeface="Times New Roman"/>
                      </a:endParaRPr>
                    </a:p>
                  </a:txBody>
                  <a:tcPr marL="68580" marR="68580" marT="0" marB="0" anchor="ctr">
                    <a:lnL w="12700" cap="flat" cmpd="sng" algn="ctr">
                      <a:solidFill>
                        <a:schemeClr val="tx1"/>
                      </a:solidFill>
                      <a:prstDash val="sysDash"/>
                      <a:round/>
                      <a:headEnd type="none" w="med" len="med"/>
                      <a:tailEnd type="none" w="med" len="med"/>
                    </a:lnL>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tcPr>
                </a:tc>
              </a:tr>
            </a:tbl>
          </a:graphicData>
        </a:graphic>
      </p:graphicFrame>
    </p:spTree>
    <p:extLst>
      <p:ext uri="{BB962C8B-B14F-4D97-AF65-F5344CB8AC3E}">
        <p14:creationId xmlns:p14="http://schemas.microsoft.com/office/powerpoint/2010/main" val="6766000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18542" y="-17636"/>
            <a:ext cx="12071871" cy="1170252"/>
          </a:xfrm>
        </p:spPr>
        <p:txBody>
          <a:bodyPr vert="horz" lIns="109740" tIns="54869" rIns="109740" bIns="54869" rtlCol="0" anchor="ctr">
            <a:normAutofit/>
          </a:bodyPr>
          <a:lstStyle/>
          <a:p>
            <a:pPr algn="l"/>
            <a:r>
              <a:rPr lang="zh-TW" altLang="zh-TW" sz="3600" b="1" dirty="0">
                <a:solidFill>
                  <a:srgbClr val="C00000"/>
                </a:solidFill>
                <a:latin typeface="微軟正黑體" panose="020B0604030504040204" pitchFamily="34" charset="-120"/>
                <a:ea typeface="微軟正黑體" panose="020B0604030504040204" pitchFamily="34" charset="-120"/>
              </a:rPr>
              <a:t>肆、推動家庭暴力及性侵害防治網絡</a:t>
            </a:r>
            <a:r>
              <a:rPr lang="zh-TW" altLang="zh-TW" sz="3600" b="1" dirty="0" smtClean="0">
                <a:solidFill>
                  <a:srgbClr val="C00000"/>
                </a:solidFill>
                <a:latin typeface="微軟正黑體" panose="020B0604030504040204" pitchFamily="34" charset="-120"/>
                <a:ea typeface="微軟正黑體" panose="020B0604030504040204" pitchFamily="34" charset="-120"/>
              </a:rPr>
              <a:t>業務</a:t>
            </a:r>
            <a:r>
              <a:rPr lang="zh-TW" altLang="zh-TW" sz="3600" b="1" dirty="0">
                <a:solidFill>
                  <a:srgbClr val="C00000"/>
                </a:solidFill>
                <a:latin typeface="微軟正黑體" panose="020B0604030504040204" pitchFamily="34" charset="-120"/>
                <a:ea typeface="微軟正黑體" panose="020B0604030504040204" pitchFamily="34" charset="-120"/>
              </a:rPr>
              <a:t>（配分</a:t>
            </a:r>
            <a:r>
              <a:rPr lang="en-US" altLang="zh-TW" sz="3600" b="1" dirty="0">
                <a:solidFill>
                  <a:srgbClr val="C00000"/>
                </a:solidFill>
                <a:latin typeface="微軟正黑體" panose="020B0604030504040204" pitchFamily="34" charset="-120"/>
                <a:ea typeface="微軟正黑體" panose="020B0604030504040204" pitchFamily="34" charset="-120"/>
              </a:rPr>
              <a:t>20</a:t>
            </a:r>
            <a:r>
              <a:rPr lang="zh-TW" altLang="zh-TW" sz="3600" b="1" dirty="0">
                <a:solidFill>
                  <a:srgbClr val="C00000"/>
                </a:solidFill>
                <a:latin typeface="微軟正黑體" panose="020B0604030504040204" pitchFamily="34" charset="-120"/>
                <a:ea typeface="微軟正黑體" panose="020B0604030504040204" pitchFamily="34" charset="-120"/>
              </a:rPr>
              <a:t>分）</a:t>
            </a:r>
          </a:p>
        </p:txBody>
      </p:sp>
      <p:sp>
        <p:nvSpPr>
          <p:cNvPr id="5" name="投影片編號版面配置區 4"/>
          <p:cNvSpPr>
            <a:spLocks noGrp="1"/>
          </p:cNvSpPr>
          <p:nvPr>
            <p:ph type="sldNum" sz="quarter" idx="12"/>
          </p:nvPr>
        </p:nvSpPr>
        <p:spPr/>
        <p:txBody>
          <a:bodyPr/>
          <a:lstStyle/>
          <a:p>
            <a:fld id="{49DB8E00-BE99-4E8A-8069-EA540625361B}" type="slidenum">
              <a:rPr lang="zh-TW" altLang="en-US" smtClean="0"/>
              <a:pPr/>
              <a:t>7</a:t>
            </a:fld>
            <a:endParaRPr lang="zh-TW" altLang="en-US"/>
          </a:p>
        </p:txBody>
      </p:sp>
      <p:graphicFrame>
        <p:nvGraphicFramePr>
          <p:cNvPr id="6" name="表格 5"/>
          <p:cNvGraphicFramePr>
            <a:graphicFrameLocks noGrp="1"/>
          </p:cNvGraphicFramePr>
          <p:nvPr>
            <p:extLst>
              <p:ext uri="{D42A27DB-BD31-4B8C-83A1-F6EECF244321}">
                <p14:modId xmlns:p14="http://schemas.microsoft.com/office/powerpoint/2010/main" val="3057639497"/>
              </p:ext>
            </p:extLst>
          </p:nvPr>
        </p:nvGraphicFramePr>
        <p:xfrm>
          <a:off x="478582" y="1062484"/>
          <a:ext cx="11593288" cy="5019773"/>
        </p:xfrm>
        <a:graphic>
          <a:graphicData uri="http://schemas.openxmlformats.org/drawingml/2006/table">
            <a:tbl>
              <a:tblPr firstRow="1" firstCol="1" lastRow="1" lastCol="1" bandRow="1" bandCol="1">
                <a:tableStyleId>{2D5ABB26-0587-4C30-8999-92F81FD0307C}</a:tableStyleId>
              </a:tblPr>
              <a:tblGrid>
                <a:gridCol w="3672408"/>
                <a:gridCol w="7068023"/>
                <a:gridCol w="852857"/>
              </a:tblGrid>
              <a:tr h="573234">
                <a:tc>
                  <a:txBody>
                    <a:bodyPr/>
                    <a:lstStyle/>
                    <a:p>
                      <a:pPr algn="just">
                        <a:lnSpc>
                          <a:spcPct val="150000"/>
                        </a:lnSpc>
                        <a:spcBef>
                          <a:spcPts val="200"/>
                        </a:spcBef>
                        <a:spcAft>
                          <a:spcPts val="200"/>
                        </a:spcAft>
                      </a:pPr>
                      <a:r>
                        <a:rPr lang="zh-TW" sz="1800" kern="100" dirty="0">
                          <a:solidFill>
                            <a:schemeClr val="bg1"/>
                          </a:solidFill>
                          <a:effectLst/>
                          <a:latin typeface="微軟正黑體" panose="020B0604030504040204" pitchFamily="34" charset="-120"/>
                          <a:ea typeface="微軟正黑體" panose="020B0604030504040204" pitchFamily="34" charset="-120"/>
                        </a:rPr>
                        <a:t>考 評 指 標</a:t>
                      </a:r>
                      <a:endParaRPr lang="zh-TW" sz="1800" kern="100" dirty="0">
                        <a:solidFill>
                          <a:schemeClr val="bg1"/>
                        </a:solidFill>
                        <a:effectLst/>
                        <a:latin typeface="微軟正黑體" panose="020B0604030504040204" pitchFamily="34" charset="-120"/>
                        <a:ea typeface="微軟正黑體" panose="020B0604030504040204" pitchFamily="34" charset="-120"/>
                        <a:cs typeface="Times New Roman"/>
                      </a:endParaRPr>
                    </a:p>
                  </a:txBody>
                  <a:tcPr marL="40175" marR="40175" marT="0" marB="0" anchor="ctr">
                    <a:lnR w="12700" cap="flat" cmpd="sng" algn="ctr">
                      <a:solidFill>
                        <a:schemeClr val="tx1"/>
                      </a:solidFill>
                      <a:prstDash val="sysDash"/>
                      <a:round/>
                      <a:headEnd type="none" w="med" len="med"/>
                      <a:tailEnd type="none" w="med" len="med"/>
                    </a:lnR>
                    <a:lnB w="12700" cap="flat" cmpd="sng" algn="ctr">
                      <a:solidFill>
                        <a:schemeClr val="tx1"/>
                      </a:solidFill>
                      <a:prstDash val="solid"/>
                      <a:round/>
                      <a:headEnd type="none" w="med" len="med"/>
                      <a:tailEnd type="none" w="med" len="med"/>
                    </a:lnB>
                    <a:solidFill>
                      <a:srgbClr val="4F81BD"/>
                    </a:solidFill>
                  </a:tcPr>
                </a:tc>
                <a:tc>
                  <a:txBody>
                    <a:bodyPr/>
                    <a:lstStyle/>
                    <a:p>
                      <a:pPr algn="ctr">
                        <a:lnSpc>
                          <a:spcPct val="150000"/>
                        </a:lnSpc>
                        <a:spcBef>
                          <a:spcPts val="200"/>
                        </a:spcBef>
                        <a:spcAft>
                          <a:spcPts val="200"/>
                        </a:spcAft>
                      </a:pPr>
                      <a:r>
                        <a:rPr lang="zh-TW" altLang="en-US" sz="1800" kern="100" dirty="0" smtClean="0">
                          <a:solidFill>
                            <a:schemeClr val="bg1"/>
                          </a:solidFill>
                          <a:effectLst/>
                          <a:latin typeface="微軟正黑體" panose="020B0604030504040204" pitchFamily="34" charset="-120"/>
                          <a:ea typeface="微軟正黑體" panose="020B0604030504040204" pitchFamily="34" charset="-120"/>
                          <a:cs typeface="Times New Roman"/>
                        </a:rPr>
                        <a:t>評分</a:t>
                      </a:r>
                      <a:endParaRPr lang="zh-TW" sz="1800" kern="100" dirty="0">
                        <a:solidFill>
                          <a:schemeClr val="bg1"/>
                        </a:solidFill>
                        <a:effectLst/>
                        <a:latin typeface="微軟正黑體" panose="020B0604030504040204" pitchFamily="34" charset="-120"/>
                        <a:ea typeface="微軟正黑體" panose="020B0604030504040204" pitchFamily="34" charset="-120"/>
                        <a:cs typeface="Times New Roman"/>
                      </a:endParaRPr>
                    </a:p>
                  </a:txBody>
                  <a:tcPr marL="40175" marR="40175" marT="0" marB="0" anchor="ct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B w="12700" cap="flat" cmpd="sng" algn="ctr">
                      <a:solidFill>
                        <a:schemeClr val="tx1"/>
                      </a:solidFill>
                      <a:prstDash val="solid"/>
                      <a:round/>
                      <a:headEnd type="none" w="med" len="med"/>
                      <a:tailEnd type="none" w="med" len="med"/>
                    </a:lnB>
                    <a:solidFill>
                      <a:srgbClr val="4F81BD"/>
                    </a:solidFill>
                  </a:tcPr>
                </a:tc>
                <a:tc>
                  <a:txBody>
                    <a:bodyPr/>
                    <a:lstStyle/>
                    <a:p>
                      <a:pPr algn="ctr">
                        <a:lnSpc>
                          <a:spcPct val="150000"/>
                        </a:lnSpc>
                        <a:spcBef>
                          <a:spcPts val="200"/>
                        </a:spcBef>
                        <a:spcAft>
                          <a:spcPts val="200"/>
                        </a:spcAft>
                      </a:pPr>
                      <a:r>
                        <a:rPr lang="zh-TW" altLang="en-US" sz="1800" kern="100" dirty="0" smtClean="0">
                          <a:solidFill>
                            <a:schemeClr val="bg1"/>
                          </a:solidFill>
                          <a:effectLst/>
                          <a:latin typeface="微軟正黑體" panose="020B0604030504040204" pitchFamily="34" charset="-120"/>
                          <a:ea typeface="微軟正黑體" panose="020B0604030504040204" pitchFamily="34" charset="-120"/>
                          <a:cs typeface="Times New Roman"/>
                        </a:rPr>
                        <a:t>配分</a:t>
                      </a:r>
                      <a:endParaRPr lang="zh-TW" sz="1800" kern="100" dirty="0">
                        <a:solidFill>
                          <a:schemeClr val="bg1"/>
                        </a:solidFill>
                        <a:effectLst/>
                        <a:latin typeface="微軟正黑體" panose="020B0604030504040204" pitchFamily="34" charset="-120"/>
                        <a:ea typeface="微軟正黑體" panose="020B0604030504040204" pitchFamily="34" charset="-120"/>
                        <a:cs typeface="Times New Roman"/>
                      </a:endParaRPr>
                    </a:p>
                  </a:txBody>
                  <a:tcPr marL="40175" marR="40175" marT="0" marB="0" anchor="ctr">
                    <a:lnL w="12700" cap="flat" cmpd="sng" algn="ctr">
                      <a:solidFill>
                        <a:schemeClr val="tx1"/>
                      </a:solidFill>
                      <a:prstDash val="sysDash"/>
                      <a:round/>
                      <a:headEnd type="none" w="med" len="med"/>
                      <a:tailEnd type="none" w="med" len="med"/>
                    </a:lnL>
                    <a:lnB w="12700" cap="flat" cmpd="sng" algn="ctr">
                      <a:solidFill>
                        <a:schemeClr val="tx1"/>
                      </a:solidFill>
                      <a:prstDash val="solid"/>
                      <a:round/>
                      <a:headEnd type="none" w="med" len="med"/>
                      <a:tailEnd type="none" w="med" len="med"/>
                    </a:lnB>
                    <a:solidFill>
                      <a:srgbClr val="4F81BD"/>
                    </a:solidFill>
                  </a:tcPr>
                </a:tc>
              </a:tr>
              <a:tr h="1514998">
                <a:tc>
                  <a:txBody>
                    <a:bodyPr/>
                    <a:lstStyle/>
                    <a:p>
                      <a:pPr>
                        <a:lnSpc>
                          <a:spcPct val="150000"/>
                        </a:lnSpc>
                        <a:spcBef>
                          <a:spcPts val="200"/>
                        </a:spcBef>
                        <a:spcAft>
                          <a:spcPts val="200"/>
                        </a:spcAft>
                      </a:pPr>
                      <a:r>
                        <a:rPr lang="zh-TW" altLang="zh-TW" sz="1800" u="none" kern="1200" dirty="0" smtClean="0">
                          <a:solidFill>
                            <a:schemeClr val="tx1"/>
                          </a:solidFill>
                          <a:effectLst/>
                          <a:latin typeface="微軟正黑體" panose="020B0604030504040204" pitchFamily="34" charset="-120"/>
                          <a:ea typeface="微軟正黑體" panose="020B0604030504040204" pitchFamily="34" charset="-120"/>
                          <a:cs typeface="+mn-cs"/>
                        </a:rPr>
                        <a:t>（九）期滿出監中高再犯性侵害加害人</a:t>
                      </a:r>
                      <a:r>
                        <a:rPr lang="en-US" altLang="zh-TW" sz="1800" u="none" kern="1200" dirty="0" smtClean="0">
                          <a:solidFill>
                            <a:schemeClr val="tx1"/>
                          </a:solidFill>
                          <a:effectLst/>
                          <a:latin typeface="微軟正黑體" panose="020B0604030504040204" pitchFamily="34" charset="-120"/>
                          <a:ea typeface="微軟正黑體" panose="020B0604030504040204" pitchFamily="34" charset="-120"/>
                          <a:cs typeface="+mn-cs"/>
                        </a:rPr>
                        <a:t>2</a:t>
                      </a:r>
                      <a:r>
                        <a:rPr lang="zh-TW" altLang="zh-TW" sz="1800" u="none" kern="1200" dirty="0" smtClean="0">
                          <a:solidFill>
                            <a:schemeClr val="tx1"/>
                          </a:solidFill>
                          <a:effectLst/>
                          <a:latin typeface="微軟正黑體" panose="020B0604030504040204" pitchFamily="34" charset="-120"/>
                          <a:ea typeface="微軟正黑體" panose="020B0604030504040204" pitchFamily="34" charset="-120"/>
                          <a:cs typeface="+mn-cs"/>
                        </a:rPr>
                        <a:t>週內執行社區處遇比率</a:t>
                      </a:r>
                      <a:endParaRPr lang="zh-TW" altLang="zh-TW" sz="1800" u="none" kern="1200" dirty="0">
                        <a:solidFill>
                          <a:schemeClr val="tx1"/>
                        </a:solidFill>
                        <a:effectLst/>
                        <a:latin typeface="微軟正黑體" panose="020B0604030504040204" pitchFamily="34" charset="-120"/>
                        <a:ea typeface="微軟正黑體" panose="020B0604030504040204" pitchFamily="34" charset="-120"/>
                        <a:cs typeface="+mn-cs"/>
                      </a:endParaRPr>
                    </a:p>
                  </a:txBody>
                  <a:tcPr marL="40175" marR="40175" marT="0" marB="0" anchor="ctr">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tcPr>
                </a:tc>
                <a:tc>
                  <a:txBody>
                    <a:bodyPr/>
                    <a:lstStyle/>
                    <a:p>
                      <a:pPr marL="182563" marR="0" indent="-182563" algn="l" defTabSz="1097395" rtl="0" eaLnBrk="1" fontAlgn="auto" latinLnBrk="0" hangingPunct="1">
                        <a:lnSpc>
                          <a:spcPct val="150000"/>
                        </a:lnSpc>
                        <a:spcBef>
                          <a:spcPts val="200"/>
                        </a:spcBef>
                        <a:spcAft>
                          <a:spcPts val="200"/>
                        </a:spcAft>
                        <a:buClrTx/>
                        <a:buSzTx/>
                        <a:buFontTx/>
                        <a:buNone/>
                        <a:tabLst/>
                        <a:defRPr/>
                      </a:pPr>
                      <a:r>
                        <a:rPr lang="zh-TW" altLang="en-US" sz="1800" b="1" kern="1200" dirty="0" smtClean="0">
                          <a:solidFill>
                            <a:srgbClr val="0070C0"/>
                          </a:solidFill>
                          <a:effectLst/>
                          <a:latin typeface="微軟正黑體" panose="020B0604030504040204" pitchFamily="34" charset="-120"/>
                          <a:ea typeface="微軟正黑體" panose="020B0604030504040204" pitchFamily="34" charset="-120"/>
                          <a:cs typeface="+mn-cs"/>
                        </a:rPr>
                        <a:t>期滿出監中高再犯性侵害加害人</a:t>
                      </a:r>
                      <a:r>
                        <a:rPr lang="en-US"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2</a:t>
                      </a:r>
                      <a:r>
                        <a:rPr lang="zh-TW" altLang="en-US" sz="1800" b="1" kern="1200" dirty="0" smtClean="0">
                          <a:solidFill>
                            <a:srgbClr val="0070C0"/>
                          </a:solidFill>
                          <a:effectLst/>
                          <a:latin typeface="微軟正黑體" panose="020B0604030504040204" pitchFamily="34" charset="-120"/>
                          <a:ea typeface="微軟正黑體" panose="020B0604030504040204" pitchFamily="34" charset="-120"/>
                          <a:cs typeface="+mn-cs"/>
                        </a:rPr>
                        <a:t>週內執行社區處遇比率達</a:t>
                      </a:r>
                      <a:r>
                        <a:rPr lang="en-US"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80%</a:t>
                      </a:r>
                      <a:r>
                        <a:rPr lang="zh-TW" altLang="en-US" sz="1800" b="1" kern="1200" dirty="0" smtClean="0">
                          <a:solidFill>
                            <a:srgbClr val="0070C0"/>
                          </a:solidFill>
                          <a:effectLst/>
                          <a:latin typeface="微軟正黑體" panose="020B0604030504040204" pitchFamily="34" charset="-120"/>
                          <a:ea typeface="微軟正黑體" panose="020B0604030504040204" pitchFamily="34" charset="-120"/>
                          <a:cs typeface="+mn-cs"/>
                        </a:rPr>
                        <a:t>。</a:t>
                      </a:r>
                      <a:endParaRPr lang="en-US"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endParaRPr>
                    </a:p>
                    <a:p>
                      <a:pPr marL="0" marR="0" indent="0" algn="l" defTabSz="1097395" rtl="0" eaLnBrk="1" fontAlgn="auto" latinLnBrk="0" hangingPunct="1">
                        <a:lnSpc>
                          <a:spcPct val="150000"/>
                        </a:lnSpc>
                        <a:spcBef>
                          <a:spcPts val="200"/>
                        </a:spcBef>
                        <a:spcAft>
                          <a:spcPts val="200"/>
                        </a:spcAft>
                        <a:buClrTx/>
                        <a:buSzTx/>
                        <a:buFont typeface="Arial" panose="020B0604020202020204" pitchFamily="34" charset="0"/>
                        <a:buNone/>
                        <a:tabLst/>
                        <a:defRPr/>
                      </a:pPr>
                      <a:r>
                        <a:rPr lang="en-US" altLang="zh-TW" sz="1800" kern="1200" dirty="0" smtClean="0">
                          <a:solidFill>
                            <a:schemeClr val="tx1"/>
                          </a:solidFill>
                          <a:effectLst/>
                          <a:latin typeface="標楷體"/>
                          <a:ea typeface="標楷體"/>
                          <a:cs typeface="+mn-cs"/>
                        </a:rPr>
                        <a:t>▲</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評分＝</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8</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分╳（處遇比率實際值</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A</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／處遇比率目標值</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80%</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a:t>
                      </a:r>
                      <a:endPar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nchor="ct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tcPr>
                </a:tc>
                <a:tc>
                  <a:txBody>
                    <a:bodyPr/>
                    <a:lstStyle/>
                    <a:p>
                      <a:pPr algn="ctr">
                        <a:lnSpc>
                          <a:spcPct val="150000"/>
                        </a:lnSpc>
                        <a:spcBef>
                          <a:spcPts val="200"/>
                        </a:spcBef>
                        <a:spcAft>
                          <a:spcPts val="200"/>
                        </a:spcAft>
                      </a:pPr>
                      <a:r>
                        <a:rPr lang="en-US" altLang="zh-TW" sz="1800" kern="100" dirty="0" smtClean="0">
                          <a:effectLst/>
                          <a:latin typeface="微軟正黑體" panose="020B0604030504040204" pitchFamily="34" charset="-120"/>
                          <a:ea typeface="微軟正黑體" panose="020B0604030504040204" pitchFamily="34" charset="-120"/>
                          <a:cs typeface="Times New Roman"/>
                        </a:rPr>
                        <a:t>8</a:t>
                      </a:r>
                      <a:endParaRPr lang="zh-TW" sz="1800" kern="100" dirty="0">
                        <a:effectLst/>
                        <a:latin typeface="微軟正黑體" panose="020B0604030504040204" pitchFamily="34" charset="-120"/>
                        <a:ea typeface="微軟正黑體" panose="020B0604030504040204" pitchFamily="34" charset="-120"/>
                        <a:cs typeface="Times New Roman"/>
                      </a:endParaRPr>
                    </a:p>
                  </a:txBody>
                  <a:tcPr marL="68580" marR="68580" marT="0" marB="0" anchor="ctr">
                    <a:lnL w="12700" cap="flat" cmpd="sng" algn="ctr">
                      <a:solidFill>
                        <a:schemeClr val="tx1"/>
                      </a:solidFill>
                      <a:prstDash val="sysDash"/>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tcPr>
                </a:tc>
              </a:tr>
              <a:tr h="986822">
                <a:tc>
                  <a:txBody>
                    <a:bodyPr/>
                    <a:lstStyle/>
                    <a:p>
                      <a:pPr marL="269875" indent="-269875" algn="just">
                        <a:lnSpc>
                          <a:spcPct val="150000"/>
                        </a:lnSpc>
                        <a:spcBef>
                          <a:spcPts val="200"/>
                        </a:spcBef>
                        <a:spcAft>
                          <a:spcPts val="200"/>
                        </a:spcAft>
                        <a:tabLst>
                          <a:tab pos="228600" algn="l"/>
                        </a:tabLst>
                      </a:pPr>
                      <a:r>
                        <a:rPr lang="zh-TW" altLang="zh-TW" sz="1800" u="none" kern="1200" dirty="0" smtClean="0">
                          <a:solidFill>
                            <a:schemeClr val="tx1"/>
                          </a:solidFill>
                          <a:effectLst/>
                          <a:latin typeface="微軟正黑體" panose="020B0604030504040204" pitchFamily="34" charset="-120"/>
                          <a:ea typeface="微軟正黑體" panose="020B0604030504040204" pitchFamily="34" charset="-120"/>
                          <a:cs typeface="+mn-cs"/>
                        </a:rPr>
                        <a:t>（十）家庭暴力與性侵害加害人處遇執行人員參訓與接受督導之比率</a:t>
                      </a:r>
                      <a:endParaRPr lang="zh-TW" sz="1800" u="none" kern="100" dirty="0">
                        <a:effectLst/>
                        <a:latin typeface="微軟正黑體" panose="020B0604030504040204" pitchFamily="34" charset="-120"/>
                        <a:ea typeface="微軟正黑體" panose="020B0604030504040204" pitchFamily="34" charset="-120"/>
                        <a:cs typeface="Times New Roman"/>
                      </a:endParaRPr>
                    </a:p>
                  </a:txBody>
                  <a:tcPr marL="40175" marR="40175" marT="0" marB="0" anchor="ctr">
                    <a:lnR w="12700" cap="flat" cmpd="sng" algn="ctr">
                      <a:solidFill>
                        <a:schemeClr val="tx1"/>
                      </a:solidFill>
                      <a:prstDash val="sysDash"/>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tcPr>
                </a:tc>
                <a:tc>
                  <a:txBody>
                    <a:bodyPr/>
                    <a:lstStyle/>
                    <a:p>
                      <a:pPr algn="l">
                        <a:lnSpc>
                          <a:spcPct val="150000"/>
                        </a:lnSpc>
                        <a:spcBef>
                          <a:spcPts val="200"/>
                        </a:spcBef>
                        <a:spcAft>
                          <a:spcPts val="200"/>
                        </a:spcAft>
                      </a:pP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實務工作經驗未達</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5</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年之家庭暴力及性侵害加害人處遇執行人員，每人每年接受督導時數達</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8</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小時者，</a:t>
                      </a:r>
                      <a:r>
                        <a:rPr lang="zh-TW" altLang="en-US" sz="1800" kern="1200" dirty="0" smtClean="0">
                          <a:solidFill>
                            <a:srgbClr val="0070C0"/>
                          </a:solidFill>
                          <a:effectLst/>
                          <a:latin typeface="微軟正黑體" panose="020B0604030504040204" pitchFamily="34" charset="-120"/>
                          <a:ea typeface="微軟正黑體" panose="020B0604030504040204" pitchFamily="34" charset="-120"/>
                          <a:cs typeface="+mn-cs"/>
                        </a:rPr>
                        <a:t>本項考評指標之評分最高各為</a:t>
                      </a:r>
                      <a:r>
                        <a:rPr lang="en-US" altLang="zh-TW" sz="1800" kern="1200" dirty="0" smtClean="0">
                          <a:solidFill>
                            <a:srgbClr val="0070C0"/>
                          </a:solidFill>
                          <a:effectLst/>
                          <a:latin typeface="微軟正黑體" panose="020B0604030504040204" pitchFamily="34" charset="-120"/>
                          <a:ea typeface="微軟正黑體" panose="020B0604030504040204" pitchFamily="34" charset="-120"/>
                          <a:cs typeface="+mn-cs"/>
                        </a:rPr>
                        <a:t>6</a:t>
                      </a:r>
                      <a:r>
                        <a:rPr lang="zh-TW" altLang="en-US" sz="1800" kern="1200" dirty="0" smtClean="0">
                          <a:solidFill>
                            <a:srgbClr val="0070C0"/>
                          </a:solidFill>
                          <a:effectLst/>
                          <a:latin typeface="微軟正黑體" panose="020B0604030504040204" pitchFamily="34" charset="-120"/>
                          <a:ea typeface="微軟正黑體" panose="020B0604030504040204" pitchFamily="34" charset="-120"/>
                          <a:cs typeface="+mn-cs"/>
                        </a:rPr>
                        <a:t>分，並依縣市政府衛生局達成本項考評指標目標值情形，按比例評分。</a:t>
                      </a:r>
                    </a:p>
                    <a:p>
                      <a:pPr marL="274638" indent="-274638" algn="l">
                        <a:lnSpc>
                          <a:spcPct val="150000"/>
                        </a:lnSpc>
                        <a:spcBef>
                          <a:spcPts val="200"/>
                        </a:spcBef>
                        <a:spcAft>
                          <a:spcPts val="200"/>
                        </a:spcAft>
                        <a:buFont typeface="Arial" panose="020B0604020202020204" pitchFamily="34" charset="0"/>
                        <a:buNone/>
                      </a:pPr>
                      <a:r>
                        <a:rPr lang="en-US" altLang="zh-TW" sz="1800" kern="1200" dirty="0" smtClean="0">
                          <a:solidFill>
                            <a:schemeClr val="tx1"/>
                          </a:solidFill>
                          <a:effectLst/>
                          <a:latin typeface="標楷體"/>
                          <a:ea typeface="標楷體"/>
                          <a:cs typeface="+mn-cs"/>
                        </a:rPr>
                        <a:t>▲</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評分＝</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6</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分╳（家庭暴力加害人處遇執行人員平均接受督導或個案研討時數</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B</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／督導時數目標值</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8</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小時）</a:t>
                      </a:r>
                    </a:p>
                    <a:p>
                      <a:pPr marL="274638" indent="-274638" algn="l">
                        <a:lnSpc>
                          <a:spcPct val="150000"/>
                        </a:lnSpc>
                        <a:spcBef>
                          <a:spcPts val="200"/>
                        </a:spcBef>
                        <a:spcAft>
                          <a:spcPts val="200"/>
                        </a:spcAft>
                        <a:buFont typeface="Arial" panose="020B0604020202020204" pitchFamily="34" charset="0"/>
                        <a:buNone/>
                      </a:pPr>
                      <a:r>
                        <a:rPr lang="en-US" altLang="zh-TW" sz="1800" kern="1200" dirty="0" smtClean="0">
                          <a:solidFill>
                            <a:schemeClr val="tx1"/>
                          </a:solidFill>
                          <a:effectLst/>
                          <a:latin typeface="標楷體"/>
                          <a:ea typeface="標楷體"/>
                          <a:cs typeface="+mn-cs"/>
                        </a:rPr>
                        <a:t>▲</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評分＝</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6</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分╳（性侵害加害人處遇執行人員平均接受督導時數</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C</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／督導時數目標值</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8</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小時）</a:t>
                      </a:r>
                    </a:p>
                  </a:txBody>
                  <a:tcPr marL="68580" marR="68580" marT="0" marB="0" anchor="ct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tcPr>
                </a:tc>
                <a:tc>
                  <a:txBody>
                    <a:bodyPr/>
                    <a:lstStyle/>
                    <a:p>
                      <a:pPr algn="ctr">
                        <a:lnSpc>
                          <a:spcPct val="150000"/>
                        </a:lnSpc>
                        <a:spcBef>
                          <a:spcPts val="200"/>
                        </a:spcBef>
                        <a:spcAft>
                          <a:spcPts val="200"/>
                        </a:spcAft>
                      </a:pPr>
                      <a:r>
                        <a:rPr lang="en-US" altLang="zh-TW" sz="1800" kern="100" dirty="0" smtClean="0">
                          <a:effectLst/>
                          <a:latin typeface="微軟正黑體" panose="020B0604030504040204" pitchFamily="34" charset="-120"/>
                          <a:ea typeface="微軟正黑體" panose="020B0604030504040204" pitchFamily="34" charset="-120"/>
                          <a:cs typeface="Times New Roman"/>
                        </a:rPr>
                        <a:t>12</a:t>
                      </a:r>
                      <a:endParaRPr lang="zh-TW" sz="1800" kern="100" dirty="0">
                        <a:effectLst/>
                        <a:latin typeface="微軟正黑體" panose="020B0604030504040204" pitchFamily="34" charset="-120"/>
                        <a:ea typeface="微軟正黑體" panose="020B0604030504040204" pitchFamily="34" charset="-120"/>
                        <a:cs typeface="Times New Roman"/>
                      </a:endParaRPr>
                    </a:p>
                  </a:txBody>
                  <a:tcPr marL="68580" marR="68580" marT="0" marB="0" anchor="ctr">
                    <a:lnL w="12700" cap="flat" cmpd="sng" algn="ctr">
                      <a:solidFill>
                        <a:schemeClr val="tx1"/>
                      </a:solidFill>
                      <a:prstDash val="sysDash"/>
                      <a:round/>
                      <a:headEnd type="none" w="med" len="med"/>
                      <a:tailEnd type="none" w="med" len="med"/>
                    </a:lnL>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tcPr>
                </a:tc>
              </a:tr>
            </a:tbl>
          </a:graphicData>
        </a:graphic>
      </p:graphicFrame>
    </p:spTree>
    <p:extLst>
      <p:ext uri="{BB962C8B-B14F-4D97-AF65-F5344CB8AC3E}">
        <p14:creationId xmlns:p14="http://schemas.microsoft.com/office/powerpoint/2010/main" val="19270900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18542" y="-17636"/>
            <a:ext cx="12071871" cy="1170252"/>
          </a:xfrm>
        </p:spPr>
        <p:txBody>
          <a:bodyPr vert="horz" lIns="109740" tIns="54869" rIns="109740" bIns="54869" rtlCol="0" anchor="ctr">
            <a:normAutofit fontScale="90000"/>
          </a:bodyPr>
          <a:lstStyle/>
          <a:p>
            <a:pPr algn="l"/>
            <a:r>
              <a:rPr lang="zh-TW" altLang="zh-TW" sz="3600" b="1" dirty="0">
                <a:solidFill>
                  <a:srgbClr val="C00000"/>
                </a:solidFill>
                <a:latin typeface="微軟正黑體" panose="020B0604030504040204" pitchFamily="34" charset="-120"/>
                <a:ea typeface="微軟正黑體" panose="020B0604030504040204" pitchFamily="34" charset="-120"/>
              </a:rPr>
              <a:t>伍、推動口腔健康促進及特殊族群口腔健康照</a:t>
            </a:r>
            <a:r>
              <a:rPr lang="zh-TW" altLang="zh-TW" sz="3600" b="1" dirty="0" smtClean="0">
                <a:solidFill>
                  <a:srgbClr val="C00000"/>
                </a:solidFill>
                <a:latin typeface="微軟正黑體" panose="020B0604030504040204" pitchFamily="34" charset="-120"/>
                <a:ea typeface="微軟正黑體" panose="020B0604030504040204" pitchFamily="34" charset="-120"/>
              </a:rPr>
              <a:t>護</a:t>
            </a:r>
            <a:r>
              <a:rPr lang="zh-TW" altLang="zh-TW" sz="3600" b="1" dirty="0">
                <a:solidFill>
                  <a:srgbClr val="C00000"/>
                </a:solidFill>
                <a:latin typeface="微軟正黑體" panose="020B0604030504040204" pitchFamily="34" charset="-120"/>
                <a:ea typeface="微軟正黑體" panose="020B0604030504040204" pitchFamily="34" charset="-120"/>
              </a:rPr>
              <a:t>（配分</a:t>
            </a:r>
            <a:r>
              <a:rPr lang="en-US" altLang="zh-TW" sz="3600" b="1" dirty="0">
                <a:solidFill>
                  <a:srgbClr val="C00000"/>
                </a:solidFill>
                <a:latin typeface="微軟正黑體" panose="020B0604030504040204" pitchFamily="34" charset="-120"/>
                <a:ea typeface="微軟正黑體" panose="020B0604030504040204" pitchFamily="34" charset="-120"/>
              </a:rPr>
              <a:t>20</a:t>
            </a:r>
            <a:r>
              <a:rPr lang="zh-TW" altLang="zh-TW" sz="3600" b="1" dirty="0">
                <a:solidFill>
                  <a:srgbClr val="C00000"/>
                </a:solidFill>
                <a:latin typeface="微軟正黑體" panose="020B0604030504040204" pitchFamily="34" charset="-120"/>
                <a:ea typeface="微軟正黑體" panose="020B0604030504040204" pitchFamily="34" charset="-120"/>
              </a:rPr>
              <a:t>分）</a:t>
            </a:r>
          </a:p>
        </p:txBody>
      </p:sp>
      <p:sp>
        <p:nvSpPr>
          <p:cNvPr id="5" name="投影片編號版面配置區 4"/>
          <p:cNvSpPr>
            <a:spLocks noGrp="1"/>
          </p:cNvSpPr>
          <p:nvPr>
            <p:ph type="sldNum" sz="quarter" idx="12"/>
          </p:nvPr>
        </p:nvSpPr>
        <p:spPr/>
        <p:txBody>
          <a:bodyPr/>
          <a:lstStyle/>
          <a:p>
            <a:fld id="{49DB8E00-BE99-4E8A-8069-EA540625361B}" type="slidenum">
              <a:rPr lang="zh-TW" altLang="en-US" smtClean="0"/>
              <a:pPr/>
              <a:t>8</a:t>
            </a:fld>
            <a:endParaRPr lang="zh-TW" altLang="en-US"/>
          </a:p>
        </p:txBody>
      </p:sp>
      <p:graphicFrame>
        <p:nvGraphicFramePr>
          <p:cNvPr id="6" name="表格 5"/>
          <p:cNvGraphicFramePr>
            <a:graphicFrameLocks noGrp="1"/>
          </p:cNvGraphicFramePr>
          <p:nvPr>
            <p:extLst>
              <p:ext uri="{D42A27DB-BD31-4B8C-83A1-F6EECF244321}">
                <p14:modId xmlns:p14="http://schemas.microsoft.com/office/powerpoint/2010/main" val="3563325098"/>
              </p:ext>
            </p:extLst>
          </p:nvPr>
        </p:nvGraphicFramePr>
        <p:xfrm>
          <a:off x="478582" y="1062484"/>
          <a:ext cx="11593288" cy="5044396"/>
        </p:xfrm>
        <a:graphic>
          <a:graphicData uri="http://schemas.openxmlformats.org/drawingml/2006/table">
            <a:tbl>
              <a:tblPr firstRow="1" firstCol="1" lastRow="1" lastCol="1" bandRow="1" bandCol="1">
                <a:tableStyleId>{2D5ABB26-0587-4C30-8999-92F81FD0307C}</a:tableStyleId>
              </a:tblPr>
              <a:tblGrid>
                <a:gridCol w="3672408"/>
                <a:gridCol w="7068023"/>
                <a:gridCol w="852857"/>
              </a:tblGrid>
              <a:tr h="573234">
                <a:tc>
                  <a:txBody>
                    <a:bodyPr/>
                    <a:lstStyle/>
                    <a:p>
                      <a:pPr algn="just">
                        <a:lnSpc>
                          <a:spcPct val="150000"/>
                        </a:lnSpc>
                        <a:spcBef>
                          <a:spcPts val="600"/>
                        </a:spcBef>
                        <a:spcAft>
                          <a:spcPts val="600"/>
                        </a:spcAft>
                      </a:pPr>
                      <a:r>
                        <a:rPr lang="zh-TW" sz="1800" b="0" kern="100" dirty="0">
                          <a:solidFill>
                            <a:schemeClr val="bg1"/>
                          </a:solidFill>
                          <a:effectLst/>
                          <a:latin typeface="微軟正黑體" panose="020B0604030504040204" pitchFamily="34" charset="-120"/>
                          <a:ea typeface="微軟正黑體" panose="020B0604030504040204" pitchFamily="34" charset="-120"/>
                        </a:rPr>
                        <a:t>考 評 指 標</a:t>
                      </a:r>
                      <a:endParaRPr lang="zh-TW" sz="1800" b="0" kern="100" dirty="0">
                        <a:solidFill>
                          <a:schemeClr val="bg1"/>
                        </a:solidFill>
                        <a:effectLst/>
                        <a:latin typeface="微軟正黑體" panose="020B0604030504040204" pitchFamily="34" charset="-120"/>
                        <a:ea typeface="微軟正黑體" panose="020B0604030504040204" pitchFamily="34" charset="-120"/>
                        <a:cs typeface="Times New Roman"/>
                      </a:endParaRPr>
                    </a:p>
                  </a:txBody>
                  <a:tcPr marL="40175" marR="40175" marT="0" marB="0" anchor="ctr">
                    <a:lnR w="12700" cap="flat" cmpd="sng" algn="ctr">
                      <a:solidFill>
                        <a:schemeClr val="tx1"/>
                      </a:solidFill>
                      <a:prstDash val="sysDash"/>
                      <a:round/>
                      <a:headEnd type="none" w="med" len="med"/>
                      <a:tailEnd type="none" w="med" len="med"/>
                    </a:lnR>
                    <a:lnB w="12700" cap="flat" cmpd="sng" algn="ctr">
                      <a:solidFill>
                        <a:schemeClr val="tx1"/>
                      </a:solidFill>
                      <a:prstDash val="solid"/>
                      <a:round/>
                      <a:headEnd type="none" w="med" len="med"/>
                      <a:tailEnd type="none" w="med" len="med"/>
                    </a:lnB>
                    <a:solidFill>
                      <a:srgbClr val="4F81BD"/>
                    </a:solidFill>
                  </a:tcPr>
                </a:tc>
                <a:tc>
                  <a:txBody>
                    <a:bodyPr/>
                    <a:lstStyle/>
                    <a:p>
                      <a:pPr algn="ctr">
                        <a:lnSpc>
                          <a:spcPct val="150000"/>
                        </a:lnSpc>
                        <a:spcBef>
                          <a:spcPts val="600"/>
                        </a:spcBef>
                        <a:spcAft>
                          <a:spcPts val="600"/>
                        </a:spcAft>
                      </a:pPr>
                      <a:r>
                        <a:rPr lang="zh-TW" altLang="en-US" sz="1800" b="0" kern="100" dirty="0" smtClean="0">
                          <a:solidFill>
                            <a:schemeClr val="bg1"/>
                          </a:solidFill>
                          <a:effectLst/>
                          <a:latin typeface="微軟正黑體" panose="020B0604030504040204" pitchFamily="34" charset="-120"/>
                          <a:ea typeface="微軟正黑體" panose="020B0604030504040204" pitchFamily="34" charset="-120"/>
                          <a:cs typeface="Times New Roman"/>
                        </a:rPr>
                        <a:t>評分</a:t>
                      </a:r>
                      <a:endParaRPr lang="zh-TW" sz="1800" b="0" kern="100" dirty="0">
                        <a:solidFill>
                          <a:schemeClr val="bg1"/>
                        </a:solidFill>
                        <a:effectLst/>
                        <a:latin typeface="微軟正黑體" panose="020B0604030504040204" pitchFamily="34" charset="-120"/>
                        <a:ea typeface="微軟正黑體" panose="020B0604030504040204" pitchFamily="34" charset="-120"/>
                        <a:cs typeface="Times New Roman"/>
                      </a:endParaRPr>
                    </a:p>
                  </a:txBody>
                  <a:tcPr marL="40175" marR="40175" marT="0" marB="0" anchor="ct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B w="12700" cap="flat" cmpd="sng" algn="ctr">
                      <a:solidFill>
                        <a:schemeClr val="tx1"/>
                      </a:solidFill>
                      <a:prstDash val="solid"/>
                      <a:round/>
                      <a:headEnd type="none" w="med" len="med"/>
                      <a:tailEnd type="none" w="med" len="med"/>
                    </a:lnB>
                    <a:solidFill>
                      <a:srgbClr val="4F81BD"/>
                    </a:solidFill>
                  </a:tcPr>
                </a:tc>
                <a:tc>
                  <a:txBody>
                    <a:bodyPr/>
                    <a:lstStyle/>
                    <a:p>
                      <a:pPr algn="ctr">
                        <a:lnSpc>
                          <a:spcPct val="150000"/>
                        </a:lnSpc>
                        <a:spcBef>
                          <a:spcPts val="600"/>
                        </a:spcBef>
                        <a:spcAft>
                          <a:spcPts val="600"/>
                        </a:spcAft>
                      </a:pPr>
                      <a:r>
                        <a:rPr lang="zh-TW" altLang="en-US" sz="1800" b="0" kern="100" dirty="0" smtClean="0">
                          <a:solidFill>
                            <a:schemeClr val="bg1"/>
                          </a:solidFill>
                          <a:effectLst/>
                          <a:latin typeface="微軟正黑體" panose="020B0604030504040204" pitchFamily="34" charset="-120"/>
                          <a:ea typeface="微軟正黑體" panose="020B0604030504040204" pitchFamily="34" charset="-120"/>
                          <a:cs typeface="Times New Roman"/>
                        </a:rPr>
                        <a:t>配分</a:t>
                      </a:r>
                      <a:endParaRPr lang="zh-TW" sz="1800" b="0" kern="100" dirty="0">
                        <a:solidFill>
                          <a:schemeClr val="bg1"/>
                        </a:solidFill>
                        <a:effectLst/>
                        <a:latin typeface="微軟正黑體" panose="020B0604030504040204" pitchFamily="34" charset="-120"/>
                        <a:ea typeface="微軟正黑體" panose="020B0604030504040204" pitchFamily="34" charset="-120"/>
                        <a:cs typeface="Times New Roman"/>
                      </a:endParaRPr>
                    </a:p>
                  </a:txBody>
                  <a:tcPr marL="40175" marR="40175" marT="0" marB="0" anchor="ctr">
                    <a:lnL w="12700" cap="flat" cmpd="sng" algn="ctr">
                      <a:solidFill>
                        <a:schemeClr val="tx1"/>
                      </a:solidFill>
                      <a:prstDash val="sysDash"/>
                      <a:round/>
                      <a:headEnd type="none" w="med" len="med"/>
                      <a:tailEnd type="none" w="med" len="med"/>
                    </a:lnL>
                    <a:lnB w="12700" cap="flat" cmpd="sng" algn="ctr">
                      <a:solidFill>
                        <a:schemeClr val="tx1"/>
                      </a:solidFill>
                      <a:prstDash val="solid"/>
                      <a:round/>
                      <a:headEnd type="none" w="med" len="med"/>
                      <a:tailEnd type="none" w="med" len="med"/>
                    </a:lnB>
                    <a:solidFill>
                      <a:srgbClr val="4F81BD"/>
                    </a:solidFill>
                  </a:tcPr>
                </a:tc>
              </a:tr>
              <a:tr h="1514998">
                <a:tc>
                  <a:txBody>
                    <a:bodyPr/>
                    <a:lstStyle/>
                    <a:p>
                      <a:pPr>
                        <a:lnSpc>
                          <a:spcPct val="150000"/>
                        </a:lnSpc>
                        <a:spcBef>
                          <a:spcPts val="600"/>
                        </a:spcBef>
                        <a:spcAft>
                          <a:spcPts val="600"/>
                        </a:spcAft>
                      </a:pPr>
                      <a:r>
                        <a:rPr lang="zh-TW" altLang="en-US" sz="1800" b="0" u="none" kern="1200" dirty="0" smtClean="0">
                          <a:solidFill>
                            <a:schemeClr val="tx1"/>
                          </a:solidFill>
                          <a:effectLst/>
                          <a:latin typeface="微軟正黑體" panose="020B0604030504040204" pitchFamily="34" charset="-120"/>
                          <a:ea typeface="微軟正黑體" panose="020B0604030504040204" pitchFamily="34" charset="-120"/>
                          <a:cs typeface="+mn-cs"/>
                        </a:rPr>
                        <a:t>（十一）各縣（市）輔導所轄醫療機構開設身心障礙者牙科服務門診之情形</a:t>
                      </a:r>
                      <a:endParaRPr lang="zh-TW" altLang="zh-TW" sz="1800" b="0" u="none" kern="1200" dirty="0">
                        <a:solidFill>
                          <a:schemeClr val="tx1"/>
                        </a:solidFill>
                        <a:effectLst/>
                        <a:latin typeface="微軟正黑體" panose="020B0604030504040204" pitchFamily="34" charset="-120"/>
                        <a:ea typeface="微軟正黑體" panose="020B0604030504040204" pitchFamily="34" charset="-120"/>
                        <a:cs typeface="+mn-cs"/>
                      </a:endParaRPr>
                    </a:p>
                  </a:txBody>
                  <a:tcPr marL="40175" marR="40175" marT="0" marB="0" anchor="ctr">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tcPr>
                </a:tc>
                <a:tc>
                  <a:txBody>
                    <a:bodyPr/>
                    <a:lstStyle/>
                    <a:p>
                      <a:pPr marL="182563" marR="0" indent="-182563" algn="l" defTabSz="1097395" rtl="0" eaLnBrk="1" fontAlgn="auto" latinLnBrk="0" hangingPunct="1">
                        <a:lnSpc>
                          <a:spcPct val="150000"/>
                        </a:lnSpc>
                        <a:spcBef>
                          <a:spcPts val="600"/>
                        </a:spcBef>
                        <a:spcAft>
                          <a:spcPts val="600"/>
                        </a:spcAft>
                        <a:buClrTx/>
                        <a:buSzTx/>
                        <a:buFontTx/>
                        <a:buNone/>
                        <a:tabLst/>
                        <a:defRPr/>
                      </a:pPr>
                      <a:r>
                        <a:rPr lang="zh-TW"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所轄醫療機構開設身心障礙者牙科服務門診之情形，至多</a:t>
                      </a:r>
                      <a:r>
                        <a:rPr lang="en-US"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10</a:t>
                      </a:r>
                      <a:r>
                        <a:rPr lang="zh-TW"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分</a:t>
                      </a:r>
                      <a:endParaRPr lang="en-US"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endParaRPr>
                    </a:p>
                    <a:p>
                      <a:pPr marL="274638" marR="0" indent="-274638" algn="l" defTabSz="1097395" rtl="0" eaLnBrk="1" fontAlgn="auto" latinLnBrk="0" hangingPunct="1">
                        <a:lnSpc>
                          <a:spcPct val="150000"/>
                        </a:lnSpc>
                        <a:spcBef>
                          <a:spcPts val="600"/>
                        </a:spcBef>
                        <a:spcAft>
                          <a:spcPts val="600"/>
                        </a:spcAft>
                        <a:buClrTx/>
                        <a:buSzTx/>
                        <a:buFont typeface="Arial" panose="020B0604020202020204" pitchFamily="34" charset="0"/>
                        <a:buNone/>
                        <a:tabLst/>
                        <a:defRPr/>
                      </a:pPr>
                      <a:r>
                        <a:rPr lang="en-US" altLang="zh-TW" sz="1800" kern="1200" dirty="0" smtClean="0">
                          <a:solidFill>
                            <a:schemeClr val="tx1"/>
                          </a:solidFill>
                          <a:effectLst/>
                          <a:latin typeface="標楷體"/>
                          <a:ea typeface="標楷體"/>
                          <a:cs typeface="+mn-cs"/>
                        </a:rPr>
                        <a:t>▲</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澎湖縣、金門縣、連江縣以外縣</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市</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每萬人口每週診次數</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，得分級距</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10</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8</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6</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4</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2</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0</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分。</a:t>
                      </a:r>
                      <a:endPar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274638" marR="0" indent="-274638" algn="l" defTabSz="1097395" rtl="0" eaLnBrk="1" fontAlgn="auto" latinLnBrk="0" hangingPunct="1">
                        <a:lnSpc>
                          <a:spcPct val="150000"/>
                        </a:lnSpc>
                        <a:spcBef>
                          <a:spcPts val="600"/>
                        </a:spcBef>
                        <a:spcAft>
                          <a:spcPts val="600"/>
                        </a:spcAft>
                        <a:buClrTx/>
                        <a:buSzTx/>
                        <a:buFont typeface="Arial" panose="020B0604020202020204" pitchFamily="34" charset="0"/>
                        <a:buNone/>
                        <a:tabLst/>
                        <a:defRPr/>
                      </a:pPr>
                      <a:r>
                        <a:rPr lang="en-US" altLang="zh-TW" sz="1800" kern="1200" dirty="0" smtClean="0">
                          <a:solidFill>
                            <a:schemeClr val="tx1"/>
                          </a:solidFill>
                          <a:effectLst/>
                          <a:latin typeface="標楷體"/>
                          <a:ea typeface="標楷體"/>
                          <a:cs typeface="+mn-cs"/>
                        </a:rPr>
                        <a:t>▲</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澎湖縣、金門縣、連江縣</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以</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每週診次數</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，其他得分級距</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10</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8</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5</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0</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分。</a:t>
                      </a:r>
                      <a:endPar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nchor="ct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tcPr>
                </a:tc>
                <a:tc>
                  <a:txBody>
                    <a:bodyPr/>
                    <a:lstStyle/>
                    <a:p>
                      <a:pPr algn="ctr">
                        <a:lnSpc>
                          <a:spcPct val="150000"/>
                        </a:lnSpc>
                        <a:spcBef>
                          <a:spcPts val="600"/>
                        </a:spcBef>
                        <a:spcAft>
                          <a:spcPts val="600"/>
                        </a:spcAft>
                      </a:pPr>
                      <a:r>
                        <a:rPr lang="en-US" altLang="zh-TW" sz="1800" b="0" kern="100" dirty="0" smtClean="0">
                          <a:effectLst/>
                          <a:latin typeface="微軟正黑體" panose="020B0604030504040204" pitchFamily="34" charset="-120"/>
                          <a:ea typeface="微軟正黑體" panose="020B0604030504040204" pitchFamily="34" charset="-120"/>
                          <a:cs typeface="Times New Roman"/>
                        </a:rPr>
                        <a:t>10</a:t>
                      </a:r>
                      <a:endParaRPr lang="zh-TW" sz="1800" b="0" kern="100" dirty="0">
                        <a:effectLst/>
                        <a:latin typeface="微軟正黑體" panose="020B0604030504040204" pitchFamily="34" charset="-120"/>
                        <a:ea typeface="微軟正黑體" panose="020B0604030504040204" pitchFamily="34" charset="-120"/>
                        <a:cs typeface="Times New Roman"/>
                      </a:endParaRPr>
                    </a:p>
                  </a:txBody>
                  <a:tcPr marL="68580" marR="68580" marT="0" marB="0" anchor="ctr">
                    <a:lnL w="12700" cap="flat" cmpd="sng" algn="ctr">
                      <a:solidFill>
                        <a:schemeClr val="tx1"/>
                      </a:solidFill>
                      <a:prstDash val="sysDash"/>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tcPr>
                </a:tc>
              </a:tr>
              <a:tr h="986822">
                <a:tc>
                  <a:txBody>
                    <a:bodyPr/>
                    <a:lstStyle/>
                    <a:p>
                      <a:pPr marL="269875" indent="-269875" algn="just">
                        <a:lnSpc>
                          <a:spcPct val="150000"/>
                        </a:lnSpc>
                        <a:spcBef>
                          <a:spcPts val="600"/>
                        </a:spcBef>
                        <a:spcAft>
                          <a:spcPts val="600"/>
                        </a:spcAft>
                        <a:tabLst>
                          <a:tab pos="228600" algn="l"/>
                        </a:tabLst>
                      </a:pP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（十二）辦理氟鹽宣導情形</a:t>
                      </a:r>
                      <a:endParaRPr lang="zh-TW" sz="1800" b="0" u="none" kern="100" dirty="0">
                        <a:effectLst/>
                        <a:latin typeface="微軟正黑體" panose="020B0604030504040204" pitchFamily="34" charset="-120"/>
                        <a:ea typeface="微軟正黑體" panose="020B0604030504040204" pitchFamily="34" charset="-120"/>
                        <a:cs typeface="Times New Roman"/>
                      </a:endParaRPr>
                    </a:p>
                  </a:txBody>
                  <a:tcPr marL="40175" marR="40175" marT="0" marB="0" anchor="ctr">
                    <a:lnR w="12700" cap="flat" cmpd="sng" algn="ctr">
                      <a:solidFill>
                        <a:schemeClr val="tx1"/>
                      </a:solidFill>
                      <a:prstDash val="sysDash"/>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tcPr>
                </a:tc>
                <a:tc>
                  <a:txBody>
                    <a:bodyPr/>
                    <a:lstStyle/>
                    <a:p>
                      <a:pPr algn="l">
                        <a:lnSpc>
                          <a:spcPct val="150000"/>
                        </a:lnSpc>
                        <a:spcBef>
                          <a:spcPts val="600"/>
                        </a:spcBef>
                        <a:spcAft>
                          <a:spcPts val="600"/>
                        </a:spcAft>
                      </a:pPr>
                      <a:r>
                        <a:rPr lang="zh-TW"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善用媒體資源進行宣導，提倡「含氟食鹽，預防齲齒」之口腔保健觀念</a:t>
                      </a:r>
                      <a:r>
                        <a:rPr lang="en-US"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(10</a:t>
                      </a:r>
                      <a:r>
                        <a:rPr lang="zh-TW"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分</a:t>
                      </a:r>
                      <a:r>
                        <a:rPr lang="en-US"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a:t>
                      </a:r>
                    </a:p>
                    <a:p>
                      <a:pPr marL="274638" indent="-274638">
                        <a:lnSpc>
                          <a:spcPct val="150000"/>
                        </a:lnSpc>
                        <a:spcBef>
                          <a:spcPts val="600"/>
                        </a:spcBef>
                        <a:spcAft>
                          <a:spcPts val="600"/>
                        </a:spcAft>
                        <a:buFont typeface="Arial" panose="020B0604020202020204" pitchFamily="34" charset="0"/>
                        <a:buNone/>
                      </a:pPr>
                      <a:r>
                        <a:rPr lang="en-US" altLang="zh-TW" sz="1800" kern="1200" dirty="0" smtClean="0">
                          <a:solidFill>
                            <a:schemeClr val="tx1"/>
                          </a:solidFill>
                          <a:effectLst/>
                          <a:latin typeface="標楷體"/>
                          <a:ea typeface="標楷體"/>
                          <a:cs typeface="+mn-cs"/>
                        </a:rPr>
                        <a:t>▲</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媒體宣導方式或種類：記者會、電視託播、網路託播、戶外託播、廣播、公車、燈箱、平面媒體。每執行上述任一媒體宣導方式或種類，可得</a:t>
                      </a:r>
                      <a:r>
                        <a:rPr lang="en-US" altLang="zh-TW" sz="1800" b="0" u="sng" kern="1200" dirty="0" smtClean="0">
                          <a:solidFill>
                            <a:schemeClr val="tx1"/>
                          </a:solidFill>
                          <a:effectLst/>
                          <a:latin typeface="微軟正黑體" panose="020B0604030504040204" pitchFamily="34" charset="-120"/>
                          <a:ea typeface="微軟正黑體" panose="020B0604030504040204" pitchFamily="34" charset="-120"/>
                          <a:cs typeface="+mn-cs"/>
                        </a:rPr>
                        <a:t>2</a:t>
                      </a:r>
                      <a:r>
                        <a:rPr lang="zh-TW" altLang="zh-TW" sz="1800" b="0" u="sng" kern="1200" dirty="0" smtClean="0">
                          <a:solidFill>
                            <a:schemeClr val="tx1"/>
                          </a:solidFill>
                          <a:effectLst/>
                          <a:latin typeface="微軟正黑體" panose="020B0604030504040204" pitchFamily="34" charset="-120"/>
                          <a:ea typeface="微軟正黑體" panose="020B0604030504040204" pitchFamily="34" charset="-120"/>
                          <a:cs typeface="+mn-cs"/>
                        </a:rPr>
                        <a:t>分</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，至多</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10</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分。</a:t>
                      </a:r>
                      <a:endParaRPr lang="zh-TW" altLang="en-US" sz="1800" b="0" kern="1200" dirty="0" smtClean="0">
                        <a:solidFill>
                          <a:srgbClr val="00B050"/>
                        </a:solidFill>
                        <a:effectLst/>
                        <a:latin typeface="微軟正黑體" panose="020B0604030504040204" pitchFamily="34" charset="-120"/>
                        <a:ea typeface="微軟正黑體" panose="020B0604030504040204" pitchFamily="34" charset="-120"/>
                        <a:cs typeface="+mn-cs"/>
                      </a:endParaRPr>
                    </a:p>
                  </a:txBody>
                  <a:tcPr marL="68580" marR="68580" marT="0" marB="0" anchor="ct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tcPr>
                </a:tc>
                <a:tc>
                  <a:txBody>
                    <a:bodyPr/>
                    <a:lstStyle/>
                    <a:p>
                      <a:pPr algn="ctr">
                        <a:lnSpc>
                          <a:spcPct val="150000"/>
                        </a:lnSpc>
                        <a:spcBef>
                          <a:spcPts val="600"/>
                        </a:spcBef>
                        <a:spcAft>
                          <a:spcPts val="600"/>
                        </a:spcAft>
                      </a:pPr>
                      <a:r>
                        <a:rPr lang="en-US" altLang="zh-TW" sz="1800" b="0" kern="100" dirty="0" smtClean="0">
                          <a:effectLst/>
                          <a:latin typeface="微軟正黑體" panose="020B0604030504040204" pitchFamily="34" charset="-120"/>
                          <a:ea typeface="微軟正黑體" panose="020B0604030504040204" pitchFamily="34" charset="-120"/>
                          <a:cs typeface="Times New Roman"/>
                        </a:rPr>
                        <a:t>10</a:t>
                      </a:r>
                      <a:endParaRPr lang="zh-TW" sz="1800" b="0" kern="100" dirty="0">
                        <a:effectLst/>
                        <a:latin typeface="微軟正黑體" panose="020B0604030504040204" pitchFamily="34" charset="-120"/>
                        <a:ea typeface="微軟正黑體" panose="020B0604030504040204" pitchFamily="34" charset="-120"/>
                        <a:cs typeface="Times New Roman"/>
                      </a:endParaRPr>
                    </a:p>
                  </a:txBody>
                  <a:tcPr marL="68580" marR="68580" marT="0" marB="0" anchor="ctr">
                    <a:lnL w="12700" cap="flat" cmpd="sng" algn="ctr">
                      <a:solidFill>
                        <a:schemeClr val="tx1"/>
                      </a:solidFill>
                      <a:prstDash val="sysDash"/>
                      <a:round/>
                      <a:headEnd type="none" w="med" len="med"/>
                      <a:tailEnd type="none" w="med" len="med"/>
                    </a:lnL>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tcPr>
                </a:tc>
              </a:tr>
            </a:tbl>
          </a:graphicData>
        </a:graphic>
      </p:graphicFrame>
    </p:spTree>
    <p:extLst>
      <p:ext uri="{BB962C8B-B14F-4D97-AF65-F5344CB8AC3E}">
        <p14:creationId xmlns:p14="http://schemas.microsoft.com/office/powerpoint/2010/main" val="35658194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內容版面配置區 5"/>
          <p:cNvGraphicFramePr>
            <a:graphicFrameLocks/>
          </p:cNvGraphicFramePr>
          <p:nvPr>
            <p:extLst>
              <p:ext uri="{D42A27DB-BD31-4B8C-83A1-F6EECF244321}">
                <p14:modId xmlns:p14="http://schemas.microsoft.com/office/powerpoint/2010/main" val="811337449"/>
              </p:ext>
            </p:extLst>
          </p:nvPr>
        </p:nvGraphicFramePr>
        <p:xfrm>
          <a:off x="623312" y="1278508"/>
          <a:ext cx="10584462" cy="5328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標題 1"/>
          <p:cNvSpPr>
            <a:spLocks noGrp="1"/>
          </p:cNvSpPr>
          <p:nvPr>
            <p:ph type="ctrTitle"/>
          </p:nvPr>
        </p:nvSpPr>
        <p:spPr>
          <a:xfrm>
            <a:off x="550590" y="54372"/>
            <a:ext cx="10361851" cy="1505074"/>
          </a:xfrm>
        </p:spPr>
        <p:txBody>
          <a:bodyPr vert="horz" lIns="109740" tIns="54869" rIns="109740" bIns="54869" rtlCol="0" anchor="ctr">
            <a:normAutofit/>
          </a:bodyPr>
          <a:lstStyle/>
          <a:p>
            <a:pPr algn="l"/>
            <a:r>
              <a:rPr lang="zh-TW" altLang="en-US" sz="4400" b="1" dirty="0">
                <a:latin typeface="微軟正黑體" panose="020B0604030504040204" pitchFamily="34" charset="-120"/>
                <a:ea typeface="微軟正黑體" panose="020B0604030504040204" pitchFamily="34" charset="-120"/>
              </a:rPr>
              <a:t>考評資料</a:t>
            </a:r>
          </a:p>
        </p:txBody>
      </p:sp>
      <p:sp>
        <p:nvSpPr>
          <p:cNvPr id="3" name="投影片編號版面配置區 2"/>
          <p:cNvSpPr>
            <a:spLocks noGrp="1"/>
          </p:cNvSpPr>
          <p:nvPr>
            <p:ph type="sldNum" sz="quarter" idx="12"/>
          </p:nvPr>
        </p:nvSpPr>
        <p:spPr/>
        <p:txBody>
          <a:bodyPr/>
          <a:lstStyle/>
          <a:p>
            <a:fld id="{49DB8E00-BE99-4E8A-8069-EA540625361B}" type="slidenum">
              <a:rPr lang="zh-TW" altLang="en-US" smtClean="0"/>
              <a:pPr/>
              <a:t>9</a:t>
            </a:fld>
            <a:endParaRPr lang="zh-TW" altLang="en-US"/>
          </a:p>
        </p:txBody>
      </p:sp>
    </p:spTree>
    <p:extLst>
      <p:ext uri="{BB962C8B-B14F-4D97-AF65-F5344CB8AC3E}">
        <p14:creationId xmlns:p14="http://schemas.microsoft.com/office/powerpoint/2010/main" val="342805281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24315</TotalTime>
  <Words>1720</Words>
  <Application>Microsoft Office PowerPoint</Application>
  <PresentationFormat>自訂</PresentationFormat>
  <Paragraphs>142</Paragraphs>
  <Slides>11</Slides>
  <Notes>0</Notes>
  <HiddenSlides>0</HiddenSlides>
  <MMClips>0</MMClips>
  <ScaleCrop>false</ScaleCrop>
  <HeadingPairs>
    <vt:vector size="4" baseType="variant">
      <vt:variant>
        <vt:lpstr>佈景主題</vt:lpstr>
      </vt:variant>
      <vt:variant>
        <vt:i4>1</vt:i4>
      </vt:variant>
      <vt:variant>
        <vt:lpstr>投影片標題</vt:lpstr>
      </vt:variant>
      <vt:variant>
        <vt:i4>11</vt:i4>
      </vt:variant>
    </vt:vector>
  </HeadingPairs>
  <TitlesOfParts>
    <vt:vector size="12" baseType="lpstr">
      <vt:lpstr>Office 佈景主題</vt:lpstr>
      <vt:lpstr>PowerPoint 簡報</vt:lpstr>
      <vt:lpstr>業於107年9月26日召開共識會議</vt:lpstr>
      <vt:lpstr>108年指標項目及配分</vt:lpstr>
      <vt:lpstr>壹、推動心理健康促進及自殺防治業務（20分-25分）</vt:lpstr>
      <vt:lpstr>貳、推動社區精神病人追蹤照護管理業務（20分）</vt:lpstr>
      <vt:lpstr>參、推動酒癮防治業務（配分 20分）</vt:lpstr>
      <vt:lpstr>肆、推動家庭暴力及性侵害防治網絡業務（配分20分）</vt:lpstr>
      <vt:lpstr>伍、推動口腔健康促進及特殊族群口腔健康照護（配分20分）</vt:lpstr>
      <vt:lpstr>考評資料</vt:lpstr>
      <vt:lpstr>考評分組</vt:lpstr>
      <vt:lpstr>PowerPoint 簡報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Thomas</dc:creator>
  <cp:lastModifiedBy>心理及口腔健康司廖敏桂</cp:lastModifiedBy>
  <cp:revision>2178</cp:revision>
  <cp:lastPrinted>2018-11-20T12:20:33Z</cp:lastPrinted>
  <dcterms:created xsi:type="dcterms:W3CDTF">2014-08-06T15:16:24Z</dcterms:created>
  <dcterms:modified xsi:type="dcterms:W3CDTF">2018-11-20T12:26:06Z</dcterms:modified>
</cp:coreProperties>
</file>